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6.xml" ContentType="application/vnd.openxmlformats-officedocument.presentationml.tags+xml"/>
  <Override PartName="/ppt/notesSlides/notesSlide17.xml" ContentType="application/vnd.openxmlformats-officedocument.presentationml.notesSlide+xml"/>
  <Override PartName="/ppt/tags/tag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8.xml" ContentType="application/vnd.openxmlformats-officedocument.presentationml.tags+xml"/>
  <Override PartName="/ppt/notesSlides/notesSlide20.xml" ContentType="application/vnd.openxmlformats-officedocument.presentationml.notesSlide+xml"/>
  <Override PartName="/ppt/tags/tag9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3" r:id="rId1"/>
  </p:sldMasterIdLst>
  <p:notesMasterIdLst>
    <p:notesMasterId r:id="rId25"/>
  </p:notesMasterIdLst>
  <p:sldIdLst>
    <p:sldId id="256" r:id="rId2"/>
    <p:sldId id="282" r:id="rId3"/>
    <p:sldId id="283" r:id="rId4"/>
    <p:sldId id="271" r:id="rId5"/>
    <p:sldId id="285" r:id="rId6"/>
    <p:sldId id="284" r:id="rId7"/>
    <p:sldId id="269" r:id="rId8"/>
    <p:sldId id="280" r:id="rId9"/>
    <p:sldId id="268" r:id="rId10"/>
    <p:sldId id="267" r:id="rId11"/>
    <p:sldId id="266" r:id="rId12"/>
    <p:sldId id="274" r:id="rId13"/>
    <p:sldId id="273" r:id="rId14"/>
    <p:sldId id="272" r:id="rId15"/>
    <p:sldId id="278" r:id="rId16"/>
    <p:sldId id="279" r:id="rId17"/>
    <p:sldId id="259" r:id="rId18"/>
    <p:sldId id="264" r:id="rId19"/>
    <p:sldId id="261" r:id="rId20"/>
    <p:sldId id="260" r:id="rId21"/>
    <p:sldId id="263" r:id="rId22"/>
    <p:sldId id="286" r:id="rId23"/>
    <p:sldId id="270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5407" autoAdjust="0"/>
  </p:normalViewPr>
  <p:slideViewPr>
    <p:cSldViewPr>
      <p:cViewPr>
        <p:scale>
          <a:sx n="100" d="100"/>
          <a:sy n="100" d="100"/>
        </p:scale>
        <p:origin x="46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1D2876-FE32-4539-9337-7033406A828C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826B0B-9594-40A8-A47F-38384A13CAC5}">
      <dgm:prSet phldrT="[Text]"/>
      <dgm:spPr/>
      <dgm:t>
        <a:bodyPr/>
        <a:lstStyle/>
        <a:p>
          <a:r>
            <a:rPr lang="en-US" dirty="0"/>
            <a:t>Contacts</a:t>
          </a:r>
        </a:p>
      </dgm:t>
    </dgm:pt>
    <dgm:pt modelId="{30E56024-962D-4328-8072-239784C77246}" type="parTrans" cxnId="{1A545AC7-2220-47D6-8DB3-717F32CCC5A4}">
      <dgm:prSet/>
      <dgm:spPr/>
      <dgm:t>
        <a:bodyPr/>
        <a:lstStyle/>
        <a:p>
          <a:endParaRPr lang="en-US"/>
        </a:p>
      </dgm:t>
    </dgm:pt>
    <dgm:pt modelId="{B1F53363-DB47-46E8-873B-C01A9E358191}" type="sibTrans" cxnId="{1A545AC7-2220-47D6-8DB3-717F32CCC5A4}">
      <dgm:prSet/>
      <dgm:spPr/>
      <dgm:t>
        <a:bodyPr/>
        <a:lstStyle/>
        <a:p>
          <a:endParaRPr lang="en-US"/>
        </a:p>
      </dgm:t>
    </dgm:pt>
    <dgm:pt modelId="{A0D41FDB-364B-4B27-B257-AE091E6CC468}">
      <dgm:prSet phldrT="[Text]"/>
      <dgm:spPr/>
      <dgm:t>
        <a:bodyPr/>
        <a:lstStyle/>
        <a:p>
          <a:pPr>
            <a:buFontTx/>
            <a:buNone/>
          </a:pPr>
          <a:r>
            <a:rPr lang="en-US" dirty="0"/>
            <a:t>with external individuals seeking to help recovery efforts</a:t>
          </a:r>
        </a:p>
      </dgm:t>
    </dgm:pt>
    <dgm:pt modelId="{A6C7D492-7A24-45F1-9C35-0CF6C3BDD4B1}" type="parTrans" cxnId="{BA66F851-6DE3-46A7-AD9B-87081AEE8007}">
      <dgm:prSet/>
      <dgm:spPr/>
      <dgm:t>
        <a:bodyPr/>
        <a:lstStyle/>
        <a:p>
          <a:endParaRPr lang="en-US"/>
        </a:p>
      </dgm:t>
    </dgm:pt>
    <dgm:pt modelId="{7D5E80AF-DFA3-4F44-83E9-5852145B3CF8}" type="sibTrans" cxnId="{BA66F851-6DE3-46A7-AD9B-87081AEE8007}">
      <dgm:prSet/>
      <dgm:spPr/>
      <dgm:t>
        <a:bodyPr/>
        <a:lstStyle/>
        <a:p>
          <a:endParaRPr lang="en-US"/>
        </a:p>
      </dgm:t>
    </dgm:pt>
    <dgm:pt modelId="{8E864F7C-4A48-449F-ADF2-D8F29D2FAD4F}">
      <dgm:prSet phldrT="[Text]"/>
      <dgm:spPr/>
      <dgm:t>
        <a:bodyPr/>
        <a:lstStyle/>
        <a:p>
          <a:r>
            <a:rPr lang="en-US" dirty="0"/>
            <a:t>Offers</a:t>
          </a:r>
        </a:p>
      </dgm:t>
    </dgm:pt>
    <dgm:pt modelId="{2434FF97-A53E-4653-993F-910EE3E8BB3D}" type="parTrans" cxnId="{8C2F9380-B9D5-4DF7-9A19-994E4F81AD92}">
      <dgm:prSet/>
      <dgm:spPr/>
      <dgm:t>
        <a:bodyPr/>
        <a:lstStyle/>
        <a:p>
          <a:endParaRPr lang="en-US"/>
        </a:p>
      </dgm:t>
    </dgm:pt>
    <dgm:pt modelId="{0365C06F-F2C6-4E16-BDC7-B49F18F5F253}" type="sibTrans" cxnId="{8C2F9380-B9D5-4DF7-9A19-994E4F81AD92}">
      <dgm:prSet/>
      <dgm:spPr/>
      <dgm:t>
        <a:bodyPr/>
        <a:lstStyle/>
        <a:p>
          <a:endParaRPr lang="en-US"/>
        </a:p>
      </dgm:t>
    </dgm:pt>
    <dgm:pt modelId="{07A7B1A6-9947-4389-931E-A3BCD25B6685}">
      <dgm:prSet phldrT="[Text]"/>
      <dgm:spPr/>
      <dgm:t>
        <a:bodyPr/>
        <a:lstStyle/>
        <a:p>
          <a:pPr>
            <a:buFontTx/>
            <a:buNone/>
          </a:pPr>
          <a:r>
            <a:rPr lang="en-US" dirty="0"/>
            <a:t>of assistance (in-person, materials, TRF global grants and other non-financial)</a:t>
          </a:r>
        </a:p>
      </dgm:t>
    </dgm:pt>
    <dgm:pt modelId="{8C431616-7A7D-4F8D-AEEA-BE9C854579F3}" type="parTrans" cxnId="{91C7A0CC-D327-463F-B495-47B2581FD25A}">
      <dgm:prSet/>
      <dgm:spPr/>
      <dgm:t>
        <a:bodyPr/>
        <a:lstStyle/>
        <a:p>
          <a:endParaRPr lang="en-US"/>
        </a:p>
      </dgm:t>
    </dgm:pt>
    <dgm:pt modelId="{037F4AF8-F23E-4B28-9275-6DE26D96C1DE}" type="sibTrans" cxnId="{91C7A0CC-D327-463F-B495-47B2581FD25A}">
      <dgm:prSet/>
      <dgm:spPr/>
      <dgm:t>
        <a:bodyPr/>
        <a:lstStyle/>
        <a:p>
          <a:endParaRPr lang="en-US"/>
        </a:p>
      </dgm:t>
    </dgm:pt>
    <dgm:pt modelId="{1E6E2BF6-AB74-48DB-AF2D-5C1206F0B627}">
      <dgm:prSet phldrT="[Text]"/>
      <dgm:spPr/>
      <dgm:t>
        <a:bodyPr/>
        <a:lstStyle/>
        <a:p>
          <a:r>
            <a:rPr lang="en-US" dirty="0"/>
            <a:t>Financial Contributions</a:t>
          </a:r>
        </a:p>
      </dgm:t>
    </dgm:pt>
    <dgm:pt modelId="{4FEC644C-32C0-494B-A1D9-7788C50FDF6A}" type="parTrans" cxnId="{96B03678-3AB0-45AC-82B3-51D9906D4D26}">
      <dgm:prSet/>
      <dgm:spPr/>
      <dgm:t>
        <a:bodyPr/>
        <a:lstStyle/>
        <a:p>
          <a:endParaRPr lang="en-US"/>
        </a:p>
      </dgm:t>
    </dgm:pt>
    <dgm:pt modelId="{94A2F3B6-26F7-4479-854C-4567D0A9D2CB}" type="sibTrans" cxnId="{96B03678-3AB0-45AC-82B3-51D9906D4D26}">
      <dgm:prSet/>
      <dgm:spPr/>
      <dgm:t>
        <a:bodyPr/>
        <a:lstStyle/>
        <a:p>
          <a:endParaRPr lang="en-US"/>
        </a:p>
      </dgm:t>
    </dgm:pt>
    <dgm:pt modelId="{9710B319-9D22-4B3B-882C-DB488E922B97}">
      <dgm:prSet phldrT="[Text]"/>
      <dgm:spPr/>
      <dgm:t>
        <a:bodyPr/>
        <a:lstStyle/>
        <a:p>
          <a:pPr>
            <a:buFontTx/>
            <a:buNone/>
          </a:pPr>
          <a:r>
            <a:rPr lang="en-US" dirty="0"/>
            <a:t>…. managed separately outside the APP</a:t>
          </a:r>
        </a:p>
      </dgm:t>
    </dgm:pt>
    <dgm:pt modelId="{434D8579-B827-4D96-B4D6-170AB88314B9}" type="parTrans" cxnId="{77148BF0-E10A-4F44-A3FE-EA07B4E5B4D3}">
      <dgm:prSet/>
      <dgm:spPr/>
      <dgm:t>
        <a:bodyPr/>
        <a:lstStyle/>
        <a:p>
          <a:endParaRPr lang="en-US"/>
        </a:p>
      </dgm:t>
    </dgm:pt>
    <dgm:pt modelId="{5732CC08-0762-4FE6-B613-B2FF28694AB4}" type="sibTrans" cxnId="{77148BF0-E10A-4F44-A3FE-EA07B4E5B4D3}">
      <dgm:prSet/>
      <dgm:spPr/>
      <dgm:t>
        <a:bodyPr/>
        <a:lstStyle/>
        <a:p>
          <a:endParaRPr lang="en-US"/>
        </a:p>
      </dgm:t>
    </dgm:pt>
    <dgm:pt modelId="{C6DCE8D3-528A-4C29-A695-C3BD0512B903}">
      <dgm:prSet/>
      <dgm:spPr/>
      <dgm:t>
        <a:bodyPr/>
        <a:lstStyle/>
        <a:p>
          <a:r>
            <a:rPr lang="en-US" dirty="0"/>
            <a:t>Projects</a:t>
          </a:r>
        </a:p>
      </dgm:t>
    </dgm:pt>
    <dgm:pt modelId="{BBB1C8F4-13C3-456C-BBC7-78403DDFEAF4}" type="parTrans" cxnId="{759B0439-0DBF-4E13-A8E0-5E7008AE0DF3}">
      <dgm:prSet/>
      <dgm:spPr/>
      <dgm:t>
        <a:bodyPr/>
        <a:lstStyle/>
        <a:p>
          <a:endParaRPr lang="en-US"/>
        </a:p>
      </dgm:t>
    </dgm:pt>
    <dgm:pt modelId="{A1F2774A-19CA-4D14-8BEC-F9B20F00CDC7}" type="sibTrans" cxnId="{759B0439-0DBF-4E13-A8E0-5E7008AE0DF3}">
      <dgm:prSet/>
      <dgm:spPr/>
      <dgm:t>
        <a:bodyPr/>
        <a:lstStyle/>
        <a:p>
          <a:endParaRPr lang="en-US"/>
        </a:p>
      </dgm:t>
    </dgm:pt>
    <dgm:pt modelId="{B9ABF6CB-2B44-472D-9692-57F70E476918}">
      <dgm:prSet/>
      <dgm:spPr/>
      <dgm:t>
        <a:bodyPr/>
        <a:lstStyle/>
        <a:p>
          <a:r>
            <a:rPr lang="en-US" dirty="0"/>
            <a:t>Status</a:t>
          </a:r>
        </a:p>
      </dgm:t>
    </dgm:pt>
    <dgm:pt modelId="{791F2A10-EAFE-40A7-884E-83982BF80843}" type="parTrans" cxnId="{1AFAE763-1901-4C86-ADAC-FCA51357A4E8}">
      <dgm:prSet/>
      <dgm:spPr/>
      <dgm:t>
        <a:bodyPr/>
        <a:lstStyle/>
        <a:p>
          <a:endParaRPr lang="en-US"/>
        </a:p>
      </dgm:t>
    </dgm:pt>
    <dgm:pt modelId="{601B31C2-D9B2-4716-ACE0-5D5451A0DBDA}" type="sibTrans" cxnId="{1AFAE763-1901-4C86-ADAC-FCA51357A4E8}">
      <dgm:prSet/>
      <dgm:spPr/>
      <dgm:t>
        <a:bodyPr/>
        <a:lstStyle/>
        <a:p>
          <a:endParaRPr lang="en-US"/>
        </a:p>
      </dgm:t>
    </dgm:pt>
    <dgm:pt modelId="{A351961D-9E2E-4F95-AAF9-5C8D2730E595}">
      <dgm:prSet/>
      <dgm:spPr/>
      <dgm:t>
        <a:bodyPr/>
        <a:lstStyle/>
        <a:p>
          <a:r>
            <a:rPr lang="en-US" dirty="0"/>
            <a:t>Coordinators</a:t>
          </a:r>
        </a:p>
      </dgm:t>
    </dgm:pt>
    <dgm:pt modelId="{E28C189B-9072-4668-9EB6-790F8031AB5C}" type="parTrans" cxnId="{75D57070-A15B-4F57-A2F1-6201D14F8FCB}">
      <dgm:prSet/>
      <dgm:spPr/>
      <dgm:t>
        <a:bodyPr/>
        <a:lstStyle/>
        <a:p>
          <a:endParaRPr lang="en-US"/>
        </a:p>
      </dgm:t>
    </dgm:pt>
    <dgm:pt modelId="{71637EC4-E6E7-49B2-895F-AAA63DA220BB}" type="sibTrans" cxnId="{75D57070-A15B-4F57-A2F1-6201D14F8FCB}">
      <dgm:prSet/>
      <dgm:spPr/>
      <dgm:t>
        <a:bodyPr/>
        <a:lstStyle/>
        <a:p>
          <a:endParaRPr lang="en-US"/>
        </a:p>
      </dgm:t>
    </dgm:pt>
    <dgm:pt modelId="{D5DD4C3F-013F-4A2C-9CC1-13781F24550A}">
      <dgm:prSet/>
      <dgm:spPr/>
      <dgm:t>
        <a:bodyPr/>
        <a:lstStyle/>
        <a:p>
          <a:pPr>
            <a:buFontTx/>
            <a:buNone/>
          </a:pPr>
          <a:r>
            <a:rPr lang="en-US" dirty="0"/>
            <a:t>Hurricane Recovery Projects</a:t>
          </a:r>
        </a:p>
      </dgm:t>
    </dgm:pt>
    <dgm:pt modelId="{111B0971-1F90-437E-BBD0-83C4FE02D068}" type="parTrans" cxnId="{CC325752-40FB-49F3-89E3-749C90D8B3FF}">
      <dgm:prSet/>
      <dgm:spPr/>
      <dgm:t>
        <a:bodyPr/>
        <a:lstStyle/>
        <a:p>
          <a:endParaRPr lang="en-US"/>
        </a:p>
      </dgm:t>
    </dgm:pt>
    <dgm:pt modelId="{7E45E6BD-BBE8-4006-B7D4-93C9F3DB309C}" type="sibTrans" cxnId="{CC325752-40FB-49F3-89E3-749C90D8B3FF}">
      <dgm:prSet/>
      <dgm:spPr/>
      <dgm:t>
        <a:bodyPr/>
        <a:lstStyle/>
        <a:p>
          <a:endParaRPr lang="en-US"/>
        </a:p>
      </dgm:t>
    </dgm:pt>
    <dgm:pt modelId="{9A7DFC93-2DE7-4628-9DD9-36C843DD1842}">
      <dgm:prSet/>
      <dgm:spPr/>
      <dgm:t>
        <a:bodyPr/>
        <a:lstStyle/>
        <a:p>
          <a:pPr>
            <a:buFontTx/>
            <a:buNone/>
          </a:pPr>
          <a:r>
            <a:rPr lang="en-US" dirty="0"/>
            <a:t>updates on each island (Rotary District 7020 spans 10 islands!)</a:t>
          </a:r>
        </a:p>
      </dgm:t>
    </dgm:pt>
    <dgm:pt modelId="{025C254E-AF5E-40E3-A9DB-268327B4AC9A}" type="parTrans" cxnId="{66E2EA14-3173-4E78-8E7D-0DDDDABC8998}">
      <dgm:prSet/>
      <dgm:spPr/>
      <dgm:t>
        <a:bodyPr/>
        <a:lstStyle/>
        <a:p>
          <a:endParaRPr lang="en-US"/>
        </a:p>
      </dgm:t>
    </dgm:pt>
    <dgm:pt modelId="{C2D587F9-82CA-4A62-AEF4-7B8500E0A8EE}" type="sibTrans" cxnId="{66E2EA14-3173-4E78-8E7D-0DDDDABC8998}">
      <dgm:prSet/>
      <dgm:spPr/>
      <dgm:t>
        <a:bodyPr/>
        <a:lstStyle/>
        <a:p>
          <a:endParaRPr lang="en-US"/>
        </a:p>
      </dgm:t>
    </dgm:pt>
    <dgm:pt modelId="{4E5CE840-088D-4CA3-A2B4-9F981B354B71}">
      <dgm:prSet/>
      <dgm:spPr/>
      <dgm:t>
        <a:bodyPr/>
        <a:lstStyle/>
        <a:p>
          <a:pPr>
            <a:buFontTx/>
            <a:buNone/>
          </a:pPr>
          <a:r>
            <a:rPr lang="en-US" dirty="0"/>
            <a:t>for each Island and Club Project</a:t>
          </a:r>
        </a:p>
      </dgm:t>
    </dgm:pt>
    <dgm:pt modelId="{70957213-46F8-4950-BC5E-03B89B2460A4}" type="parTrans" cxnId="{1A258AF9-AB3B-4C0D-9AA0-114EE0CBAE53}">
      <dgm:prSet/>
      <dgm:spPr/>
      <dgm:t>
        <a:bodyPr/>
        <a:lstStyle/>
        <a:p>
          <a:endParaRPr lang="en-US"/>
        </a:p>
      </dgm:t>
    </dgm:pt>
    <dgm:pt modelId="{AC135BF8-9B1A-4FE1-8EA4-68083E484049}" type="sibTrans" cxnId="{1A258AF9-AB3B-4C0D-9AA0-114EE0CBAE53}">
      <dgm:prSet/>
      <dgm:spPr/>
      <dgm:t>
        <a:bodyPr/>
        <a:lstStyle/>
        <a:p>
          <a:endParaRPr lang="en-US"/>
        </a:p>
      </dgm:t>
    </dgm:pt>
    <dgm:pt modelId="{6D9DC54B-5632-4DB0-B346-AB6AE7AF71D7}" type="pres">
      <dgm:prSet presAssocID="{871D2876-FE32-4539-9337-7033406A828C}" presName="Name0" presStyleCnt="0">
        <dgm:presLayoutVars>
          <dgm:dir/>
          <dgm:animLvl val="lvl"/>
          <dgm:resizeHandles val="exact"/>
        </dgm:presLayoutVars>
      </dgm:prSet>
      <dgm:spPr/>
    </dgm:pt>
    <dgm:pt modelId="{C82A91E4-D4E8-4D1E-9D60-FBC00F483880}" type="pres">
      <dgm:prSet presAssocID="{7E826B0B-9594-40A8-A47F-38384A13CAC5}" presName="linNode" presStyleCnt="0"/>
      <dgm:spPr/>
    </dgm:pt>
    <dgm:pt modelId="{52AA40D3-5AB2-488E-90B4-84C623D0E104}" type="pres">
      <dgm:prSet presAssocID="{7E826B0B-9594-40A8-A47F-38384A13CAC5}" presName="parentText" presStyleLbl="node1" presStyleIdx="0" presStyleCnt="6">
        <dgm:presLayoutVars>
          <dgm:chMax val="1"/>
          <dgm:bulletEnabled val="1"/>
        </dgm:presLayoutVars>
      </dgm:prSet>
      <dgm:spPr/>
    </dgm:pt>
    <dgm:pt modelId="{2B9F1D14-6954-4556-9B46-694236A37780}" type="pres">
      <dgm:prSet presAssocID="{7E826B0B-9594-40A8-A47F-38384A13CAC5}" presName="descendantText" presStyleLbl="alignAccFollowNode1" presStyleIdx="0" presStyleCnt="6">
        <dgm:presLayoutVars>
          <dgm:bulletEnabled val="1"/>
        </dgm:presLayoutVars>
      </dgm:prSet>
      <dgm:spPr/>
    </dgm:pt>
    <dgm:pt modelId="{335C4232-5FE9-415A-8406-06A4F4E4DD86}" type="pres">
      <dgm:prSet presAssocID="{B1F53363-DB47-46E8-873B-C01A9E358191}" presName="sp" presStyleCnt="0"/>
      <dgm:spPr/>
    </dgm:pt>
    <dgm:pt modelId="{FFE85DF7-D319-4F1E-A94A-824B7E7EF186}" type="pres">
      <dgm:prSet presAssocID="{C6DCE8D3-528A-4C29-A695-C3BD0512B903}" presName="linNode" presStyleCnt="0"/>
      <dgm:spPr/>
    </dgm:pt>
    <dgm:pt modelId="{341DD421-CEB2-4B52-907E-BB18E9516CAA}" type="pres">
      <dgm:prSet presAssocID="{C6DCE8D3-528A-4C29-A695-C3BD0512B903}" presName="parentText" presStyleLbl="node1" presStyleIdx="1" presStyleCnt="6">
        <dgm:presLayoutVars>
          <dgm:chMax val="1"/>
          <dgm:bulletEnabled val="1"/>
        </dgm:presLayoutVars>
      </dgm:prSet>
      <dgm:spPr/>
    </dgm:pt>
    <dgm:pt modelId="{47FF21BA-5AE0-4542-BAC4-1A60DF5B0DD4}" type="pres">
      <dgm:prSet presAssocID="{C6DCE8D3-528A-4C29-A695-C3BD0512B903}" presName="descendantText" presStyleLbl="alignAccFollowNode1" presStyleIdx="1" presStyleCnt="6">
        <dgm:presLayoutVars>
          <dgm:bulletEnabled val="1"/>
        </dgm:presLayoutVars>
      </dgm:prSet>
      <dgm:spPr/>
    </dgm:pt>
    <dgm:pt modelId="{CD7B5E15-861B-4644-A2CA-D8C4E697E7C5}" type="pres">
      <dgm:prSet presAssocID="{A1F2774A-19CA-4D14-8BEC-F9B20F00CDC7}" presName="sp" presStyleCnt="0"/>
      <dgm:spPr/>
    </dgm:pt>
    <dgm:pt modelId="{E55869C5-0721-48CE-80CD-797430166C56}" type="pres">
      <dgm:prSet presAssocID="{B9ABF6CB-2B44-472D-9692-57F70E476918}" presName="linNode" presStyleCnt="0"/>
      <dgm:spPr/>
    </dgm:pt>
    <dgm:pt modelId="{4E250415-2898-48FA-8961-E90F52245F45}" type="pres">
      <dgm:prSet presAssocID="{B9ABF6CB-2B44-472D-9692-57F70E476918}" presName="parentText" presStyleLbl="node1" presStyleIdx="2" presStyleCnt="6">
        <dgm:presLayoutVars>
          <dgm:chMax val="1"/>
          <dgm:bulletEnabled val="1"/>
        </dgm:presLayoutVars>
      </dgm:prSet>
      <dgm:spPr/>
    </dgm:pt>
    <dgm:pt modelId="{E1E5ABAE-49EC-48E7-93FC-E73F9203650E}" type="pres">
      <dgm:prSet presAssocID="{B9ABF6CB-2B44-472D-9692-57F70E476918}" presName="descendantText" presStyleLbl="alignAccFollowNode1" presStyleIdx="2" presStyleCnt="6">
        <dgm:presLayoutVars>
          <dgm:bulletEnabled val="1"/>
        </dgm:presLayoutVars>
      </dgm:prSet>
      <dgm:spPr/>
    </dgm:pt>
    <dgm:pt modelId="{533AAFE9-B586-4E8B-8AC7-E085C17F852B}" type="pres">
      <dgm:prSet presAssocID="{601B31C2-D9B2-4716-ACE0-5D5451A0DBDA}" presName="sp" presStyleCnt="0"/>
      <dgm:spPr/>
    </dgm:pt>
    <dgm:pt modelId="{CE465FB3-1E63-4B67-9657-09726269670D}" type="pres">
      <dgm:prSet presAssocID="{A351961D-9E2E-4F95-AAF9-5C8D2730E595}" presName="linNode" presStyleCnt="0"/>
      <dgm:spPr/>
    </dgm:pt>
    <dgm:pt modelId="{66F1D50E-BA3D-4964-86B6-4BB597BF0AA6}" type="pres">
      <dgm:prSet presAssocID="{A351961D-9E2E-4F95-AAF9-5C8D2730E595}" presName="parentText" presStyleLbl="node1" presStyleIdx="3" presStyleCnt="6">
        <dgm:presLayoutVars>
          <dgm:chMax val="1"/>
          <dgm:bulletEnabled val="1"/>
        </dgm:presLayoutVars>
      </dgm:prSet>
      <dgm:spPr/>
    </dgm:pt>
    <dgm:pt modelId="{867AA478-B24B-44B9-BCA2-5BE7D1224303}" type="pres">
      <dgm:prSet presAssocID="{A351961D-9E2E-4F95-AAF9-5C8D2730E595}" presName="descendantText" presStyleLbl="alignAccFollowNode1" presStyleIdx="3" presStyleCnt="6">
        <dgm:presLayoutVars>
          <dgm:bulletEnabled val="1"/>
        </dgm:presLayoutVars>
      </dgm:prSet>
      <dgm:spPr/>
    </dgm:pt>
    <dgm:pt modelId="{0BA10CC2-CB4F-4133-94F2-1DA986D5DA70}" type="pres">
      <dgm:prSet presAssocID="{71637EC4-E6E7-49B2-895F-AAA63DA220BB}" presName="sp" presStyleCnt="0"/>
      <dgm:spPr/>
    </dgm:pt>
    <dgm:pt modelId="{D8CBC822-918F-4C74-9862-11D6E9AD4FB3}" type="pres">
      <dgm:prSet presAssocID="{8E864F7C-4A48-449F-ADF2-D8F29D2FAD4F}" presName="linNode" presStyleCnt="0"/>
      <dgm:spPr/>
    </dgm:pt>
    <dgm:pt modelId="{E3B26700-5387-448B-AAB2-075CFA533B02}" type="pres">
      <dgm:prSet presAssocID="{8E864F7C-4A48-449F-ADF2-D8F29D2FAD4F}" presName="parentText" presStyleLbl="node1" presStyleIdx="4" presStyleCnt="6">
        <dgm:presLayoutVars>
          <dgm:chMax val="1"/>
          <dgm:bulletEnabled val="1"/>
        </dgm:presLayoutVars>
      </dgm:prSet>
      <dgm:spPr/>
    </dgm:pt>
    <dgm:pt modelId="{D716D9DA-3C05-4368-978D-9839E9F18BD3}" type="pres">
      <dgm:prSet presAssocID="{8E864F7C-4A48-449F-ADF2-D8F29D2FAD4F}" presName="descendantText" presStyleLbl="alignAccFollowNode1" presStyleIdx="4" presStyleCnt="6">
        <dgm:presLayoutVars>
          <dgm:bulletEnabled val="1"/>
        </dgm:presLayoutVars>
      </dgm:prSet>
      <dgm:spPr/>
    </dgm:pt>
    <dgm:pt modelId="{E39F95A6-A048-47B7-B92A-B5AEC3C67A53}" type="pres">
      <dgm:prSet presAssocID="{0365C06F-F2C6-4E16-BDC7-B49F18F5F253}" presName="sp" presStyleCnt="0"/>
      <dgm:spPr/>
    </dgm:pt>
    <dgm:pt modelId="{49AA78F8-1EEB-4EDF-B616-F1D9E8FBA5A5}" type="pres">
      <dgm:prSet presAssocID="{1E6E2BF6-AB74-48DB-AF2D-5C1206F0B627}" presName="linNode" presStyleCnt="0"/>
      <dgm:spPr/>
    </dgm:pt>
    <dgm:pt modelId="{90FEC3CC-A59A-48AE-ABDC-F5E418BA9A0E}" type="pres">
      <dgm:prSet presAssocID="{1E6E2BF6-AB74-48DB-AF2D-5C1206F0B627}" presName="parentText" presStyleLbl="node1" presStyleIdx="5" presStyleCnt="6">
        <dgm:presLayoutVars>
          <dgm:chMax val="1"/>
          <dgm:bulletEnabled val="1"/>
        </dgm:presLayoutVars>
      </dgm:prSet>
      <dgm:spPr/>
    </dgm:pt>
    <dgm:pt modelId="{010068D6-0BA8-45E0-914B-3F3BBC4004D5}" type="pres">
      <dgm:prSet presAssocID="{1E6E2BF6-AB74-48DB-AF2D-5C1206F0B627}" presName="descendantText" presStyleLbl="alignAccFollowNode1" presStyleIdx="5" presStyleCnt="6">
        <dgm:presLayoutVars>
          <dgm:bulletEnabled val="1"/>
        </dgm:presLayoutVars>
      </dgm:prSet>
      <dgm:spPr/>
    </dgm:pt>
  </dgm:ptLst>
  <dgm:cxnLst>
    <dgm:cxn modelId="{46735C09-AFC5-4645-A1F7-3BAAA8A5F970}" type="presOf" srcId="{D5DD4C3F-013F-4A2C-9CC1-13781F24550A}" destId="{47FF21BA-5AE0-4542-BAC4-1A60DF5B0DD4}" srcOrd="0" destOrd="0" presId="urn:microsoft.com/office/officeart/2005/8/layout/vList5"/>
    <dgm:cxn modelId="{66E2EA14-3173-4E78-8E7D-0DDDDABC8998}" srcId="{B9ABF6CB-2B44-472D-9692-57F70E476918}" destId="{9A7DFC93-2DE7-4628-9DD9-36C843DD1842}" srcOrd="0" destOrd="0" parTransId="{025C254E-AF5E-40E3-A9DB-268327B4AC9A}" sibTransId="{C2D587F9-82CA-4A62-AEF4-7B8500E0A8EE}"/>
    <dgm:cxn modelId="{3B58D330-A45B-4343-A973-08FD38D6C1D7}" type="presOf" srcId="{8E864F7C-4A48-449F-ADF2-D8F29D2FAD4F}" destId="{E3B26700-5387-448B-AAB2-075CFA533B02}" srcOrd="0" destOrd="0" presId="urn:microsoft.com/office/officeart/2005/8/layout/vList5"/>
    <dgm:cxn modelId="{759B0439-0DBF-4E13-A8E0-5E7008AE0DF3}" srcId="{871D2876-FE32-4539-9337-7033406A828C}" destId="{C6DCE8D3-528A-4C29-A695-C3BD0512B903}" srcOrd="1" destOrd="0" parTransId="{BBB1C8F4-13C3-456C-BBC7-78403DDFEAF4}" sibTransId="{A1F2774A-19CA-4D14-8BEC-F9B20F00CDC7}"/>
    <dgm:cxn modelId="{48C9FB3E-CD52-4ED0-918F-11BBDCBF5E33}" type="presOf" srcId="{1E6E2BF6-AB74-48DB-AF2D-5C1206F0B627}" destId="{90FEC3CC-A59A-48AE-ABDC-F5E418BA9A0E}" srcOrd="0" destOrd="0" presId="urn:microsoft.com/office/officeart/2005/8/layout/vList5"/>
    <dgm:cxn modelId="{1AFAE763-1901-4C86-ADAC-FCA51357A4E8}" srcId="{871D2876-FE32-4539-9337-7033406A828C}" destId="{B9ABF6CB-2B44-472D-9692-57F70E476918}" srcOrd="2" destOrd="0" parTransId="{791F2A10-EAFE-40A7-884E-83982BF80843}" sibTransId="{601B31C2-D9B2-4716-ACE0-5D5451A0DBDA}"/>
    <dgm:cxn modelId="{1D4A4D64-2A86-4577-8AB6-73B6858E08A8}" type="presOf" srcId="{C6DCE8D3-528A-4C29-A695-C3BD0512B903}" destId="{341DD421-CEB2-4B52-907E-BB18E9516CAA}" srcOrd="0" destOrd="0" presId="urn:microsoft.com/office/officeart/2005/8/layout/vList5"/>
    <dgm:cxn modelId="{E9BCD44E-498B-400D-BC84-5BD7437CB3F4}" type="presOf" srcId="{9A7DFC93-2DE7-4628-9DD9-36C843DD1842}" destId="{E1E5ABAE-49EC-48E7-93FC-E73F9203650E}" srcOrd="0" destOrd="0" presId="urn:microsoft.com/office/officeart/2005/8/layout/vList5"/>
    <dgm:cxn modelId="{EAF9536F-1095-4F1E-B7A0-20EA2B65A6B2}" type="presOf" srcId="{A0D41FDB-364B-4B27-B257-AE091E6CC468}" destId="{2B9F1D14-6954-4556-9B46-694236A37780}" srcOrd="0" destOrd="0" presId="urn:microsoft.com/office/officeart/2005/8/layout/vList5"/>
    <dgm:cxn modelId="{75D57070-A15B-4F57-A2F1-6201D14F8FCB}" srcId="{871D2876-FE32-4539-9337-7033406A828C}" destId="{A351961D-9E2E-4F95-AAF9-5C8D2730E595}" srcOrd="3" destOrd="0" parTransId="{E28C189B-9072-4668-9EB6-790F8031AB5C}" sibTransId="{71637EC4-E6E7-49B2-895F-AAA63DA220BB}"/>
    <dgm:cxn modelId="{BA66F851-6DE3-46A7-AD9B-87081AEE8007}" srcId="{7E826B0B-9594-40A8-A47F-38384A13CAC5}" destId="{A0D41FDB-364B-4B27-B257-AE091E6CC468}" srcOrd="0" destOrd="0" parTransId="{A6C7D492-7A24-45F1-9C35-0CF6C3BDD4B1}" sibTransId="{7D5E80AF-DFA3-4F44-83E9-5852145B3CF8}"/>
    <dgm:cxn modelId="{CC325752-40FB-49F3-89E3-749C90D8B3FF}" srcId="{C6DCE8D3-528A-4C29-A695-C3BD0512B903}" destId="{D5DD4C3F-013F-4A2C-9CC1-13781F24550A}" srcOrd="0" destOrd="0" parTransId="{111B0971-1F90-437E-BBD0-83C4FE02D068}" sibTransId="{7E45E6BD-BBE8-4006-B7D4-93C9F3DB309C}"/>
    <dgm:cxn modelId="{13E0BC75-8AE6-47CB-86D9-D40FBFB83D88}" type="presOf" srcId="{07A7B1A6-9947-4389-931E-A3BCD25B6685}" destId="{D716D9DA-3C05-4368-978D-9839E9F18BD3}" srcOrd="0" destOrd="0" presId="urn:microsoft.com/office/officeart/2005/8/layout/vList5"/>
    <dgm:cxn modelId="{96B03678-3AB0-45AC-82B3-51D9906D4D26}" srcId="{871D2876-FE32-4539-9337-7033406A828C}" destId="{1E6E2BF6-AB74-48DB-AF2D-5C1206F0B627}" srcOrd="5" destOrd="0" parTransId="{4FEC644C-32C0-494B-A1D9-7788C50FDF6A}" sibTransId="{94A2F3B6-26F7-4479-854C-4567D0A9D2CB}"/>
    <dgm:cxn modelId="{03039A7D-3A9B-45F7-9BA9-A11C6348A227}" type="presOf" srcId="{9710B319-9D22-4B3B-882C-DB488E922B97}" destId="{010068D6-0BA8-45E0-914B-3F3BBC4004D5}" srcOrd="0" destOrd="0" presId="urn:microsoft.com/office/officeart/2005/8/layout/vList5"/>
    <dgm:cxn modelId="{A9D9F57E-2BF5-48EC-A2DE-B8FEB2A50E6E}" type="presOf" srcId="{4E5CE840-088D-4CA3-A2B4-9F981B354B71}" destId="{867AA478-B24B-44B9-BCA2-5BE7D1224303}" srcOrd="0" destOrd="0" presId="urn:microsoft.com/office/officeart/2005/8/layout/vList5"/>
    <dgm:cxn modelId="{8C2F9380-B9D5-4DF7-9A19-994E4F81AD92}" srcId="{871D2876-FE32-4539-9337-7033406A828C}" destId="{8E864F7C-4A48-449F-ADF2-D8F29D2FAD4F}" srcOrd="4" destOrd="0" parTransId="{2434FF97-A53E-4653-993F-910EE3E8BB3D}" sibTransId="{0365C06F-F2C6-4E16-BDC7-B49F18F5F253}"/>
    <dgm:cxn modelId="{008F0F82-F96D-484A-8492-A35F02890957}" type="presOf" srcId="{A351961D-9E2E-4F95-AAF9-5C8D2730E595}" destId="{66F1D50E-BA3D-4964-86B6-4BB597BF0AA6}" srcOrd="0" destOrd="0" presId="urn:microsoft.com/office/officeart/2005/8/layout/vList5"/>
    <dgm:cxn modelId="{6AC466A8-8167-4155-90BB-B75439A997A6}" type="presOf" srcId="{7E826B0B-9594-40A8-A47F-38384A13CAC5}" destId="{52AA40D3-5AB2-488E-90B4-84C623D0E104}" srcOrd="0" destOrd="0" presId="urn:microsoft.com/office/officeart/2005/8/layout/vList5"/>
    <dgm:cxn modelId="{1A545AC7-2220-47D6-8DB3-717F32CCC5A4}" srcId="{871D2876-FE32-4539-9337-7033406A828C}" destId="{7E826B0B-9594-40A8-A47F-38384A13CAC5}" srcOrd="0" destOrd="0" parTransId="{30E56024-962D-4328-8072-239784C77246}" sibTransId="{B1F53363-DB47-46E8-873B-C01A9E358191}"/>
    <dgm:cxn modelId="{91C7A0CC-D327-463F-B495-47B2581FD25A}" srcId="{8E864F7C-4A48-449F-ADF2-D8F29D2FAD4F}" destId="{07A7B1A6-9947-4389-931E-A3BCD25B6685}" srcOrd="0" destOrd="0" parTransId="{8C431616-7A7D-4F8D-AEEA-BE9C854579F3}" sibTransId="{037F4AF8-F23E-4B28-9275-6DE26D96C1DE}"/>
    <dgm:cxn modelId="{AC3B21CF-A104-4E88-AAAD-9FDCF0116195}" type="presOf" srcId="{B9ABF6CB-2B44-472D-9692-57F70E476918}" destId="{4E250415-2898-48FA-8961-E90F52245F45}" srcOrd="0" destOrd="0" presId="urn:microsoft.com/office/officeart/2005/8/layout/vList5"/>
    <dgm:cxn modelId="{0295E2DC-329C-48CD-A13A-1D9673C1D112}" type="presOf" srcId="{871D2876-FE32-4539-9337-7033406A828C}" destId="{6D9DC54B-5632-4DB0-B346-AB6AE7AF71D7}" srcOrd="0" destOrd="0" presId="urn:microsoft.com/office/officeart/2005/8/layout/vList5"/>
    <dgm:cxn modelId="{77148BF0-E10A-4F44-A3FE-EA07B4E5B4D3}" srcId="{1E6E2BF6-AB74-48DB-AF2D-5C1206F0B627}" destId="{9710B319-9D22-4B3B-882C-DB488E922B97}" srcOrd="0" destOrd="0" parTransId="{434D8579-B827-4D96-B4D6-170AB88314B9}" sibTransId="{5732CC08-0762-4FE6-B613-B2FF28694AB4}"/>
    <dgm:cxn modelId="{1A258AF9-AB3B-4C0D-9AA0-114EE0CBAE53}" srcId="{A351961D-9E2E-4F95-AAF9-5C8D2730E595}" destId="{4E5CE840-088D-4CA3-A2B4-9F981B354B71}" srcOrd="0" destOrd="0" parTransId="{70957213-46F8-4950-BC5E-03B89B2460A4}" sibTransId="{AC135BF8-9B1A-4FE1-8EA4-68083E484049}"/>
    <dgm:cxn modelId="{6876BD90-4C10-45B0-95E2-AD860C78E5F2}" type="presParOf" srcId="{6D9DC54B-5632-4DB0-B346-AB6AE7AF71D7}" destId="{C82A91E4-D4E8-4D1E-9D60-FBC00F483880}" srcOrd="0" destOrd="0" presId="urn:microsoft.com/office/officeart/2005/8/layout/vList5"/>
    <dgm:cxn modelId="{8D8DA1F3-5082-46F4-B3F2-A34629B40229}" type="presParOf" srcId="{C82A91E4-D4E8-4D1E-9D60-FBC00F483880}" destId="{52AA40D3-5AB2-488E-90B4-84C623D0E104}" srcOrd="0" destOrd="0" presId="urn:microsoft.com/office/officeart/2005/8/layout/vList5"/>
    <dgm:cxn modelId="{7D22F651-D7C0-4DE9-922E-95C162B8660B}" type="presParOf" srcId="{C82A91E4-D4E8-4D1E-9D60-FBC00F483880}" destId="{2B9F1D14-6954-4556-9B46-694236A37780}" srcOrd="1" destOrd="0" presId="urn:microsoft.com/office/officeart/2005/8/layout/vList5"/>
    <dgm:cxn modelId="{5FA7BDF7-7D8A-43FE-BF36-9E59DD7B2E32}" type="presParOf" srcId="{6D9DC54B-5632-4DB0-B346-AB6AE7AF71D7}" destId="{335C4232-5FE9-415A-8406-06A4F4E4DD86}" srcOrd="1" destOrd="0" presId="urn:microsoft.com/office/officeart/2005/8/layout/vList5"/>
    <dgm:cxn modelId="{C5E20B69-2607-4648-BCD3-1839568ABCCE}" type="presParOf" srcId="{6D9DC54B-5632-4DB0-B346-AB6AE7AF71D7}" destId="{FFE85DF7-D319-4F1E-A94A-824B7E7EF186}" srcOrd="2" destOrd="0" presId="urn:microsoft.com/office/officeart/2005/8/layout/vList5"/>
    <dgm:cxn modelId="{DAC3B012-896B-47B6-8C9F-EB58C3135F2D}" type="presParOf" srcId="{FFE85DF7-D319-4F1E-A94A-824B7E7EF186}" destId="{341DD421-CEB2-4B52-907E-BB18E9516CAA}" srcOrd="0" destOrd="0" presId="urn:microsoft.com/office/officeart/2005/8/layout/vList5"/>
    <dgm:cxn modelId="{B3D08CCC-62E0-497D-BE56-EC0E3C498B91}" type="presParOf" srcId="{FFE85DF7-D319-4F1E-A94A-824B7E7EF186}" destId="{47FF21BA-5AE0-4542-BAC4-1A60DF5B0DD4}" srcOrd="1" destOrd="0" presId="urn:microsoft.com/office/officeart/2005/8/layout/vList5"/>
    <dgm:cxn modelId="{10C7B727-E55F-4552-97D5-CB2C9D25AC3A}" type="presParOf" srcId="{6D9DC54B-5632-4DB0-B346-AB6AE7AF71D7}" destId="{CD7B5E15-861B-4644-A2CA-D8C4E697E7C5}" srcOrd="3" destOrd="0" presId="urn:microsoft.com/office/officeart/2005/8/layout/vList5"/>
    <dgm:cxn modelId="{1B854B35-68D6-4354-8A25-DFD01A275A39}" type="presParOf" srcId="{6D9DC54B-5632-4DB0-B346-AB6AE7AF71D7}" destId="{E55869C5-0721-48CE-80CD-797430166C56}" srcOrd="4" destOrd="0" presId="urn:microsoft.com/office/officeart/2005/8/layout/vList5"/>
    <dgm:cxn modelId="{3EE7A687-D3AE-4C8B-89B8-341065A688E5}" type="presParOf" srcId="{E55869C5-0721-48CE-80CD-797430166C56}" destId="{4E250415-2898-48FA-8961-E90F52245F45}" srcOrd="0" destOrd="0" presId="urn:microsoft.com/office/officeart/2005/8/layout/vList5"/>
    <dgm:cxn modelId="{F428F735-4600-49A8-8194-FC97947FCCFC}" type="presParOf" srcId="{E55869C5-0721-48CE-80CD-797430166C56}" destId="{E1E5ABAE-49EC-48E7-93FC-E73F9203650E}" srcOrd="1" destOrd="0" presId="urn:microsoft.com/office/officeart/2005/8/layout/vList5"/>
    <dgm:cxn modelId="{7F85A740-C410-4295-83C7-6F1AED4EC917}" type="presParOf" srcId="{6D9DC54B-5632-4DB0-B346-AB6AE7AF71D7}" destId="{533AAFE9-B586-4E8B-8AC7-E085C17F852B}" srcOrd="5" destOrd="0" presId="urn:microsoft.com/office/officeart/2005/8/layout/vList5"/>
    <dgm:cxn modelId="{74F7CE5C-A309-4FAA-8CCE-16906998CE1E}" type="presParOf" srcId="{6D9DC54B-5632-4DB0-B346-AB6AE7AF71D7}" destId="{CE465FB3-1E63-4B67-9657-09726269670D}" srcOrd="6" destOrd="0" presId="urn:microsoft.com/office/officeart/2005/8/layout/vList5"/>
    <dgm:cxn modelId="{D1743ADE-5F8B-443D-9DC4-D1026C886DAD}" type="presParOf" srcId="{CE465FB3-1E63-4B67-9657-09726269670D}" destId="{66F1D50E-BA3D-4964-86B6-4BB597BF0AA6}" srcOrd="0" destOrd="0" presId="urn:microsoft.com/office/officeart/2005/8/layout/vList5"/>
    <dgm:cxn modelId="{CFBD2BDC-3D33-430C-A15D-64FD01F3C944}" type="presParOf" srcId="{CE465FB3-1E63-4B67-9657-09726269670D}" destId="{867AA478-B24B-44B9-BCA2-5BE7D1224303}" srcOrd="1" destOrd="0" presId="urn:microsoft.com/office/officeart/2005/8/layout/vList5"/>
    <dgm:cxn modelId="{8E7BC6E9-5415-468F-89B7-64EEE83B6253}" type="presParOf" srcId="{6D9DC54B-5632-4DB0-B346-AB6AE7AF71D7}" destId="{0BA10CC2-CB4F-4133-94F2-1DA986D5DA70}" srcOrd="7" destOrd="0" presId="urn:microsoft.com/office/officeart/2005/8/layout/vList5"/>
    <dgm:cxn modelId="{7BB6CDFD-5F42-41D6-BFED-51831D3401A0}" type="presParOf" srcId="{6D9DC54B-5632-4DB0-B346-AB6AE7AF71D7}" destId="{D8CBC822-918F-4C74-9862-11D6E9AD4FB3}" srcOrd="8" destOrd="0" presId="urn:microsoft.com/office/officeart/2005/8/layout/vList5"/>
    <dgm:cxn modelId="{A2CE5E67-D376-4420-AABC-F981AEB4163F}" type="presParOf" srcId="{D8CBC822-918F-4C74-9862-11D6E9AD4FB3}" destId="{E3B26700-5387-448B-AAB2-075CFA533B02}" srcOrd="0" destOrd="0" presId="urn:microsoft.com/office/officeart/2005/8/layout/vList5"/>
    <dgm:cxn modelId="{0CCE297E-093E-4B1C-B48C-8F65F8E1C406}" type="presParOf" srcId="{D8CBC822-918F-4C74-9862-11D6E9AD4FB3}" destId="{D716D9DA-3C05-4368-978D-9839E9F18BD3}" srcOrd="1" destOrd="0" presId="urn:microsoft.com/office/officeart/2005/8/layout/vList5"/>
    <dgm:cxn modelId="{C5FFB54E-E1E6-431E-8298-F744DDA33CA9}" type="presParOf" srcId="{6D9DC54B-5632-4DB0-B346-AB6AE7AF71D7}" destId="{E39F95A6-A048-47B7-B92A-B5AEC3C67A53}" srcOrd="9" destOrd="0" presId="urn:microsoft.com/office/officeart/2005/8/layout/vList5"/>
    <dgm:cxn modelId="{5B158971-FBFB-429B-B6BF-781A691F033E}" type="presParOf" srcId="{6D9DC54B-5632-4DB0-B346-AB6AE7AF71D7}" destId="{49AA78F8-1EEB-4EDF-B616-F1D9E8FBA5A5}" srcOrd="10" destOrd="0" presId="urn:microsoft.com/office/officeart/2005/8/layout/vList5"/>
    <dgm:cxn modelId="{9A1D87D7-124D-4634-85E3-EC2C33CDD258}" type="presParOf" srcId="{49AA78F8-1EEB-4EDF-B616-F1D9E8FBA5A5}" destId="{90FEC3CC-A59A-48AE-ABDC-F5E418BA9A0E}" srcOrd="0" destOrd="0" presId="urn:microsoft.com/office/officeart/2005/8/layout/vList5"/>
    <dgm:cxn modelId="{149BE49B-87C3-4269-8F39-211BC746AE04}" type="presParOf" srcId="{49AA78F8-1EEB-4EDF-B616-F1D9E8FBA5A5}" destId="{010068D6-0BA8-45E0-914B-3F3BBC4004D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28EC4B4-CD52-496A-B79D-A578AE5BDA7B}" type="doc">
      <dgm:prSet loTypeId="urn:microsoft.com/office/officeart/2005/8/layout/process3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BECC220-CFA6-4AA0-91A1-E82895F47A25}">
      <dgm:prSet phldrT="[Text]" custT="1"/>
      <dgm:spPr/>
      <dgm:t>
        <a:bodyPr/>
        <a:lstStyle/>
        <a:p>
          <a:pPr algn="ctr"/>
          <a:r>
            <a:rPr lang="en-US" sz="1800" dirty="0"/>
            <a:t>Rotary Club</a:t>
          </a:r>
        </a:p>
      </dgm:t>
    </dgm:pt>
    <dgm:pt modelId="{605ADB17-71F2-4786-85F3-42F98899471D}" type="parTrans" cxnId="{BADDBC0D-AA5B-43EC-AC37-5F42E77D46E6}">
      <dgm:prSet/>
      <dgm:spPr/>
      <dgm:t>
        <a:bodyPr/>
        <a:lstStyle/>
        <a:p>
          <a:endParaRPr lang="en-US"/>
        </a:p>
      </dgm:t>
    </dgm:pt>
    <dgm:pt modelId="{8CE68519-6148-427C-B471-E5546356630D}" type="sibTrans" cxnId="{BADDBC0D-AA5B-43EC-AC37-5F42E77D46E6}">
      <dgm:prSet/>
      <dgm:spPr/>
      <dgm:t>
        <a:bodyPr/>
        <a:lstStyle/>
        <a:p>
          <a:endParaRPr lang="en-US"/>
        </a:p>
      </dgm:t>
    </dgm:pt>
    <dgm:pt modelId="{79974699-5660-4D2F-9A22-246FEA372FE9}">
      <dgm:prSet phldrT="[Text]" custT="1"/>
      <dgm:spPr/>
      <dgm:t>
        <a:bodyPr/>
        <a:lstStyle/>
        <a:p>
          <a:r>
            <a:rPr lang="en-US" sz="1200" dirty="0"/>
            <a:t>Community Needs Identified &amp; Assessed</a:t>
          </a:r>
        </a:p>
      </dgm:t>
    </dgm:pt>
    <dgm:pt modelId="{F01CA7F0-450C-4693-89CB-E0B9DF71D2A5}" type="parTrans" cxnId="{7EC7BDF4-3C95-42DD-B971-F016E55C16F4}">
      <dgm:prSet/>
      <dgm:spPr/>
      <dgm:t>
        <a:bodyPr/>
        <a:lstStyle/>
        <a:p>
          <a:endParaRPr lang="en-US"/>
        </a:p>
      </dgm:t>
    </dgm:pt>
    <dgm:pt modelId="{D40ACB7F-9DC4-4FB9-8214-79BB6F740B20}" type="sibTrans" cxnId="{7EC7BDF4-3C95-42DD-B971-F016E55C16F4}">
      <dgm:prSet/>
      <dgm:spPr/>
      <dgm:t>
        <a:bodyPr/>
        <a:lstStyle/>
        <a:p>
          <a:endParaRPr lang="en-US"/>
        </a:p>
      </dgm:t>
    </dgm:pt>
    <dgm:pt modelId="{BE6428F3-B2A4-4B9C-8E0F-998153087F06}">
      <dgm:prSet phldrT="[Text]" custT="1"/>
      <dgm:spPr/>
      <dgm:t>
        <a:bodyPr/>
        <a:lstStyle/>
        <a:p>
          <a:pPr algn="ctr"/>
          <a:r>
            <a:rPr lang="en-US" sz="1800" dirty="0"/>
            <a:t>District HRC Review</a:t>
          </a:r>
        </a:p>
      </dgm:t>
    </dgm:pt>
    <dgm:pt modelId="{062F9CEE-7B5F-4995-93A3-690513C4275E}" type="parTrans" cxnId="{B3B175CB-8005-495E-9810-A22262A4BF8D}">
      <dgm:prSet/>
      <dgm:spPr/>
      <dgm:t>
        <a:bodyPr/>
        <a:lstStyle/>
        <a:p>
          <a:endParaRPr lang="en-US"/>
        </a:p>
      </dgm:t>
    </dgm:pt>
    <dgm:pt modelId="{C94DE387-FBC6-462E-88AC-C5D499E86A76}" type="sibTrans" cxnId="{B3B175CB-8005-495E-9810-A22262A4BF8D}">
      <dgm:prSet/>
      <dgm:spPr/>
      <dgm:t>
        <a:bodyPr/>
        <a:lstStyle/>
        <a:p>
          <a:endParaRPr lang="en-US"/>
        </a:p>
      </dgm:t>
    </dgm:pt>
    <dgm:pt modelId="{4A854705-11AD-46DE-832C-FFF437EE0EFA}">
      <dgm:prSet phldrT="[Text]" custT="1"/>
      <dgm:spPr/>
      <dgm:t>
        <a:bodyPr/>
        <a:lstStyle/>
        <a:p>
          <a:r>
            <a:rPr lang="en-US" sz="1200" dirty="0"/>
            <a:t>Project Review</a:t>
          </a:r>
        </a:p>
      </dgm:t>
    </dgm:pt>
    <dgm:pt modelId="{E52E71CE-05D1-49C0-8050-56D7449305F6}" type="parTrans" cxnId="{E41F5802-A8C1-46B0-A338-343CFAD6E32B}">
      <dgm:prSet/>
      <dgm:spPr/>
      <dgm:t>
        <a:bodyPr/>
        <a:lstStyle/>
        <a:p>
          <a:endParaRPr lang="en-US"/>
        </a:p>
      </dgm:t>
    </dgm:pt>
    <dgm:pt modelId="{8C1A0144-F8FD-4C37-B1CE-D580E67A7F13}" type="sibTrans" cxnId="{E41F5802-A8C1-46B0-A338-343CFAD6E32B}">
      <dgm:prSet/>
      <dgm:spPr/>
      <dgm:t>
        <a:bodyPr/>
        <a:lstStyle/>
        <a:p>
          <a:endParaRPr lang="en-US"/>
        </a:p>
      </dgm:t>
    </dgm:pt>
    <dgm:pt modelId="{9899376F-12DF-4058-A07A-6555B7E85F40}">
      <dgm:prSet phldrT="[Text]" custT="1"/>
      <dgm:spPr/>
      <dgm:t>
        <a:bodyPr/>
        <a:lstStyle/>
        <a:p>
          <a:pPr algn="ctr"/>
          <a:r>
            <a:rPr lang="en-US" sz="1800" dirty="0"/>
            <a:t>Implementation</a:t>
          </a:r>
        </a:p>
      </dgm:t>
    </dgm:pt>
    <dgm:pt modelId="{590037A5-079B-4727-B5FA-CC8D42A2564E}" type="parTrans" cxnId="{BCEFFD9F-DB62-4CF5-98F1-37FC988C3904}">
      <dgm:prSet/>
      <dgm:spPr/>
      <dgm:t>
        <a:bodyPr/>
        <a:lstStyle/>
        <a:p>
          <a:endParaRPr lang="en-US"/>
        </a:p>
      </dgm:t>
    </dgm:pt>
    <dgm:pt modelId="{A874DFFD-628E-4415-9284-63594D0C5F79}" type="sibTrans" cxnId="{BCEFFD9F-DB62-4CF5-98F1-37FC988C3904}">
      <dgm:prSet/>
      <dgm:spPr/>
      <dgm:t>
        <a:bodyPr/>
        <a:lstStyle/>
        <a:p>
          <a:endParaRPr lang="en-US"/>
        </a:p>
      </dgm:t>
    </dgm:pt>
    <dgm:pt modelId="{6E3C877C-7008-49D6-A0EB-6DC2F1EB8648}">
      <dgm:prSet phldrT="[Text]" custT="1"/>
      <dgm:spPr/>
      <dgm:t>
        <a:bodyPr/>
        <a:lstStyle/>
        <a:p>
          <a:r>
            <a:rPr lang="en-US" sz="1200" dirty="0"/>
            <a:t>Project Implementation</a:t>
          </a:r>
        </a:p>
      </dgm:t>
    </dgm:pt>
    <dgm:pt modelId="{75947D62-A355-495F-84F0-1581577FD4EE}" type="parTrans" cxnId="{8C9A2CC0-3380-4B2F-8195-C5DB1DBF3286}">
      <dgm:prSet/>
      <dgm:spPr/>
      <dgm:t>
        <a:bodyPr/>
        <a:lstStyle/>
        <a:p>
          <a:endParaRPr lang="en-US"/>
        </a:p>
      </dgm:t>
    </dgm:pt>
    <dgm:pt modelId="{C0348D2D-EFDA-431A-98E8-780372EAB8B2}" type="sibTrans" cxnId="{8C9A2CC0-3380-4B2F-8195-C5DB1DBF3286}">
      <dgm:prSet/>
      <dgm:spPr/>
      <dgm:t>
        <a:bodyPr/>
        <a:lstStyle/>
        <a:p>
          <a:endParaRPr lang="en-US"/>
        </a:p>
      </dgm:t>
    </dgm:pt>
    <dgm:pt modelId="{A7D1E2FE-BC0C-44F6-9480-BD38B477ABFD}">
      <dgm:prSet custT="1"/>
      <dgm:spPr/>
      <dgm:t>
        <a:bodyPr/>
        <a:lstStyle/>
        <a:p>
          <a:pPr algn="ctr"/>
          <a:r>
            <a:rPr lang="en-US" sz="1800" dirty="0"/>
            <a:t>Close Out</a:t>
          </a:r>
        </a:p>
      </dgm:t>
    </dgm:pt>
    <dgm:pt modelId="{202DAD68-1378-412A-B3A0-9EA3F4E27C41}" type="parTrans" cxnId="{8CF49817-B2A2-4D48-90A9-F9BA14E06FFA}">
      <dgm:prSet/>
      <dgm:spPr/>
      <dgm:t>
        <a:bodyPr/>
        <a:lstStyle/>
        <a:p>
          <a:endParaRPr lang="en-US"/>
        </a:p>
      </dgm:t>
    </dgm:pt>
    <dgm:pt modelId="{9941378C-0981-47DC-93BB-FA96A4FC3E9C}" type="sibTrans" cxnId="{8CF49817-B2A2-4D48-90A9-F9BA14E06FFA}">
      <dgm:prSet/>
      <dgm:spPr/>
      <dgm:t>
        <a:bodyPr/>
        <a:lstStyle/>
        <a:p>
          <a:endParaRPr lang="en-US"/>
        </a:p>
      </dgm:t>
    </dgm:pt>
    <dgm:pt modelId="{44814024-124B-4E0D-B9E2-26C40C20F9CF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en-US" sz="1800" dirty="0"/>
            <a:t>Goals</a:t>
          </a:r>
        </a:p>
      </dgm:t>
    </dgm:pt>
    <dgm:pt modelId="{167921CC-4C1F-481E-BA74-44B046589AD8}" type="parTrans" cxnId="{7EA34876-6FC7-4313-BC24-1F8E17C9417B}">
      <dgm:prSet/>
      <dgm:spPr/>
      <dgm:t>
        <a:bodyPr/>
        <a:lstStyle/>
        <a:p>
          <a:endParaRPr lang="en-US"/>
        </a:p>
      </dgm:t>
    </dgm:pt>
    <dgm:pt modelId="{493EFF67-4C45-423E-A196-563543004799}" type="sibTrans" cxnId="{7EA34876-6FC7-4313-BC24-1F8E17C9417B}">
      <dgm:prSet/>
      <dgm:spPr/>
      <dgm:t>
        <a:bodyPr/>
        <a:lstStyle/>
        <a:p>
          <a:endParaRPr lang="en-US"/>
        </a:p>
      </dgm:t>
    </dgm:pt>
    <dgm:pt modelId="{279C98DD-3A9B-46E5-83D3-1474B2C98360}">
      <dgm:prSet phldrT="[Text]" custT="1"/>
      <dgm:spPr/>
      <dgm:t>
        <a:bodyPr/>
        <a:lstStyle/>
        <a:p>
          <a:r>
            <a:rPr lang="en-US" sz="1200" dirty="0"/>
            <a:t>Club decides to seek district support</a:t>
          </a:r>
        </a:p>
      </dgm:t>
    </dgm:pt>
    <dgm:pt modelId="{CFCD807A-3363-4136-A6FC-4255BAE612D2}" type="parTrans" cxnId="{6645C88A-1777-40BA-849A-9979DDC5C8E0}">
      <dgm:prSet/>
      <dgm:spPr/>
      <dgm:t>
        <a:bodyPr/>
        <a:lstStyle/>
        <a:p>
          <a:endParaRPr lang="en-US"/>
        </a:p>
      </dgm:t>
    </dgm:pt>
    <dgm:pt modelId="{9B2363C3-1FCC-4768-AD3A-FE335F3002B0}" type="sibTrans" cxnId="{6645C88A-1777-40BA-849A-9979DDC5C8E0}">
      <dgm:prSet/>
      <dgm:spPr/>
      <dgm:t>
        <a:bodyPr/>
        <a:lstStyle/>
        <a:p>
          <a:endParaRPr lang="en-US"/>
        </a:p>
      </dgm:t>
    </dgm:pt>
    <dgm:pt modelId="{5B5CC3D7-422D-413E-847B-7A3F18406E3B}">
      <dgm:prSet phldrT="[Text]" custT="1"/>
      <dgm:spPr/>
      <dgm:t>
        <a:bodyPr/>
        <a:lstStyle/>
        <a:p>
          <a:r>
            <a:rPr lang="en-US" sz="1200" dirty="0"/>
            <a:t>Funding request submitted into APP</a:t>
          </a:r>
        </a:p>
      </dgm:t>
    </dgm:pt>
    <dgm:pt modelId="{A20C8B0C-26ED-41BA-9D65-7D111EBDB08E}" type="parTrans" cxnId="{5EC31B80-1203-4B85-8149-92FBFC223495}">
      <dgm:prSet/>
      <dgm:spPr/>
      <dgm:t>
        <a:bodyPr/>
        <a:lstStyle/>
        <a:p>
          <a:endParaRPr lang="en-US"/>
        </a:p>
      </dgm:t>
    </dgm:pt>
    <dgm:pt modelId="{DB96920F-8D58-45FC-BC8F-77FDE4AEC8AB}" type="sibTrans" cxnId="{5EC31B80-1203-4B85-8149-92FBFC223495}">
      <dgm:prSet/>
      <dgm:spPr/>
      <dgm:t>
        <a:bodyPr/>
        <a:lstStyle/>
        <a:p>
          <a:endParaRPr lang="en-US"/>
        </a:p>
      </dgm:t>
    </dgm:pt>
    <dgm:pt modelId="{B93756B3-AD6C-4F6A-B712-C9F4436971EB}">
      <dgm:prSet phldrT="[Text]" custT="1"/>
      <dgm:spPr/>
      <dgm:t>
        <a:bodyPr/>
        <a:lstStyle/>
        <a:p>
          <a:r>
            <a:rPr lang="en-US" sz="1200" dirty="0"/>
            <a:t>Committee Review &amp; Approval</a:t>
          </a:r>
        </a:p>
      </dgm:t>
    </dgm:pt>
    <dgm:pt modelId="{5AAD3313-14E6-411D-B055-3751C23D6E90}" type="parTrans" cxnId="{5F4B47C4-1EB4-4270-AA51-78E333476610}">
      <dgm:prSet/>
      <dgm:spPr/>
      <dgm:t>
        <a:bodyPr/>
        <a:lstStyle/>
        <a:p>
          <a:endParaRPr lang="en-US"/>
        </a:p>
      </dgm:t>
    </dgm:pt>
    <dgm:pt modelId="{67D03303-CAAF-4F1C-B999-5B2617563113}" type="sibTrans" cxnId="{5F4B47C4-1EB4-4270-AA51-78E333476610}">
      <dgm:prSet/>
      <dgm:spPr/>
      <dgm:t>
        <a:bodyPr/>
        <a:lstStyle/>
        <a:p>
          <a:endParaRPr lang="en-US"/>
        </a:p>
      </dgm:t>
    </dgm:pt>
    <dgm:pt modelId="{AFAA50A2-F24A-46BB-8CEE-315FF06D2547}">
      <dgm:prSet phldrT="[Text]" custT="1"/>
      <dgm:spPr/>
      <dgm:t>
        <a:bodyPr/>
        <a:lstStyle/>
        <a:p>
          <a:r>
            <a:rPr lang="en-US" sz="1200" dirty="0"/>
            <a:t>Project Funding provided</a:t>
          </a:r>
        </a:p>
      </dgm:t>
    </dgm:pt>
    <dgm:pt modelId="{62728726-AD17-4A07-B979-7178DAFF41E9}" type="parTrans" cxnId="{77EDBA78-978F-47FC-93D3-BAE5B5DF0ACA}">
      <dgm:prSet/>
      <dgm:spPr/>
      <dgm:t>
        <a:bodyPr/>
        <a:lstStyle/>
        <a:p>
          <a:endParaRPr lang="en-US"/>
        </a:p>
      </dgm:t>
    </dgm:pt>
    <dgm:pt modelId="{8F105A2E-F3E6-4600-9B50-584C84F87D41}" type="sibTrans" cxnId="{77EDBA78-978F-47FC-93D3-BAE5B5DF0ACA}">
      <dgm:prSet/>
      <dgm:spPr/>
      <dgm:t>
        <a:bodyPr/>
        <a:lstStyle/>
        <a:p>
          <a:endParaRPr lang="en-US"/>
        </a:p>
      </dgm:t>
    </dgm:pt>
    <dgm:pt modelId="{F7A04250-8B3E-47D2-AC90-72DC51441DDD}">
      <dgm:prSet phldrT="[Text]" custT="1"/>
      <dgm:spPr/>
      <dgm:t>
        <a:bodyPr/>
        <a:lstStyle/>
        <a:p>
          <a:r>
            <a:rPr lang="en-US" sz="1200" dirty="0"/>
            <a:t>Stewardship Reporting</a:t>
          </a:r>
        </a:p>
      </dgm:t>
    </dgm:pt>
    <dgm:pt modelId="{94731C07-6F92-4563-A5EA-36DA2F5AD0BF}" type="parTrans" cxnId="{B4452F53-BF1A-43C4-B7AA-92E185CFCA29}">
      <dgm:prSet/>
      <dgm:spPr/>
      <dgm:t>
        <a:bodyPr/>
        <a:lstStyle/>
        <a:p>
          <a:endParaRPr lang="en-US"/>
        </a:p>
      </dgm:t>
    </dgm:pt>
    <dgm:pt modelId="{08E0E270-0018-4F7B-A65C-B6432F7F7E6D}" type="sibTrans" cxnId="{B4452F53-BF1A-43C4-B7AA-92E185CFCA29}">
      <dgm:prSet/>
      <dgm:spPr/>
      <dgm:t>
        <a:bodyPr/>
        <a:lstStyle/>
        <a:p>
          <a:endParaRPr lang="en-US"/>
        </a:p>
      </dgm:t>
    </dgm:pt>
    <dgm:pt modelId="{EBE69B1E-3065-48F4-9F03-B726B3DE44DD}">
      <dgm:prSet custT="1"/>
      <dgm:spPr/>
      <dgm:t>
        <a:bodyPr/>
        <a:lstStyle/>
        <a:p>
          <a:r>
            <a:rPr lang="en-US" sz="1200" dirty="0"/>
            <a:t>Project Close Out</a:t>
          </a:r>
        </a:p>
      </dgm:t>
    </dgm:pt>
    <dgm:pt modelId="{85919DAF-3B23-4528-BCB2-C4120B1A4085}" type="parTrans" cxnId="{DC89752F-78BF-401A-8427-8B65F109F94E}">
      <dgm:prSet/>
      <dgm:spPr/>
      <dgm:t>
        <a:bodyPr/>
        <a:lstStyle/>
        <a:p>
          <a:endParaRPr lang="en-US"/>
        </a:p>
      </dgm:t>
    </dgm:pt>
    <dgm:pt modelId="{AA594377-2B1D-496A-B8BD-028C42C76E3E}" type="sibTrans" cxnId="{DC89752F-78BF-401A-8427-8B65F109F94E}">
      <dgm:prSet/>
      <dgm:spPr/>
      <dgm:t>
        <a:bodyPr/>
        <a:lstStyle/>
        <a:p>
          <a:endParaRPr lang="en-US"/>
        </a:p>
      </dgm:t>
    </dgm:pt>
    <dgm:pt modelId="{4311F466-D084-4FA7-BD13-F657C0445273}">
      <dgm:prSet custT="1"/>
      <dgm:spPr/>
      <dgm:t>
        <a:bodyPr/>
        <a:lstStyle/>
        <a:p>
          <a:r>
            <a:rPr lang="en-US" sz="1200" dirty="0"/>
            <a:t>Post-Project Evaluation</a:t>
          </a:r>
        </a:p>
      </dgm:t>
    </dgm:pt>
    <dgm:pt modelId="{BA785E90-B74E-4303-887E-8AC1CB71C0B8}" type="parTrans" cxnId="{732FFF45-7A8B-4DC7-A56D-E91D6606459E}">
      <dgm:prSet/>
      <dgm:spPr/>
      <dgm:t>
        <a:bodyPr/>
        <a:lstStyle/>
        <a:p>
          <a:endParaRPr lang="en-US"/>
        </a:p>
      </dgm:t>
    </dgm:pt>
    <dgm:pt modelId="{D927A5A3-B4FD-4E10-9F60-3C6D23145B48}" type="sibTrans" cxnId="{732FFF45-7A8B-4DC7-A56D-E91D6606459E}">
      <dgm:prSet/>
      <dgm:spPr/>
      <dgm:t>
        <a:bodyPr/>
        <a:lstStyle/>
        <a:p>
          <a:endParaRPr lang="en-US"/>
        </a:p>
      </dgm:t>
    </dgm:pt>
    <dgm:pt modelId="{D7E4BA94-A52C-4B70-ADBF-C8793E0A556D}">
      <dgm:prSet custT="1"/>
      <dgm:spPr/>
      <dgm:t>
        <a:bodyPr/>
        <a:lstStyle/>
        <a:p>
          <a:r>
            <a:rPr lang="en-US" sz="1200" dirty="0"/>
            <a:t>Meets Community Needs</a:t>
          </a:r>
        </a:p>
      </dgm:t>
    </dgm:pt>
    <dgm:pt modelId="{DDF4BC7D-D768-4539-BDD6-9FF4385D1D2A}" type="parTrans" cxnId="{8E52CA4B-37D1-4084-8142-CE937EB8BC8A}">
      <dgm:prSet/>
      <dgm:spPr/>
      <dgm:t>
        <a:bodyPr/>
        <a:lstStyle/>
        <a:p>
          <a:endParaRPr lang="en-US"/>
        </a:p>
      </dgm:t>
    </dgm:pt>
    <dgm:pt modelId="{F558D1E3-2293-424D-A51E-2D13706064C7}" type="sibTrans" cxnId="{8E52CA4B-37D1-4084-8142-CE937EB8BC8A}">
      <dgm:prSet/>
      <dgm:spPr/>
      <dgm:t>
        <a:bodyPr/>
        <a:lstStyle/>
        <a:p>
          <a:endParaRPr lang="en-US"/>
        </a:p>
      </dgm:t>
    </dgm:pt>
    <dgm:pt modelId="{511B1497-7F4E-4F09-BB51-B3203A9C44C2}">
      <dgm:prSet custT="1"/>
      <dgm:spPr/>
      <dgm:t>
        <a:bodyPr/>
        <a:lstStyle/>
        <a:p>
          <a:r>
            <a:rPr lang="en-US" sz="1200" dirty="0"/>
            <a:t>Sustainable</a:t>
          </a:r>
        </a:p>
      </dgm:t>
    </dgm:pt>
    <dgm:pt modelId="{21BB9C56-0237-4558-8E6D-42B5570255CF}" type="parTrans" cxnId="{879A98D4-1D2D-4E0F-B1D4-E9FBBCCEEDA1}">
      <dgm:prSet/>
      <dgm:spPr/>
      <dgm:t>
        <a:bodyPr/>
        <a:lstStyle/>
        <a:p>
          <a:endParaRPr lang="en-US"/>
        </a:p>
      </dgm:t>
    </dgm:pt>
    <dgm:pt modelId="{EC2D01ED-437C-40CB-9D1C-5292A2274C29}" type="sibTrans" cxnId="{879A98D4-1D2D-4E0F-B1D4-E9FBBCCEEDA1}">
      <dgm:prSet/>
      <dgm:spPr/>
      <dgm:t>
        <a:bodyPr/>
        <a:lstStyle/>
        <a:p>
          <a:endParaRPr lang="en-US"/>
        </a:p>
      </dgm:t>
    </dgm:pt>
    <dgm:pt modelId="{822178B1-B290-49D1-B968-49D43F3465AE}">
      <dgm:prSet custT="1"/>
      <dgm:spPr/>
      <dgm:t>
        <a:bodyPr/>
        <a:lstStyle/>
        <a:p>
          <a:r>
            <a:rPr lang="en-US" sz="1200" dirty="0"/>
            <a:t>On-Time</a:t>
          </a:r>
        </a:p>
      </dgm:t>
    </dgm:pt>
    <dgm:pt modelId="{ABDED344-2169-4653-8954-DDC9EE4BDF7F}" type="parTrans" cxnId="{64D229A2-BA92-47E9-BBEE-5BB7FD599664}">
      <dgm:prSet/>
      <dgm:spPr/>
      <dgm:t>
        <a:bodyPr/>
        <a:lstStyle/>
        <a:p>
          <a:endParaRPr lang="en-US"/>
        </a:p>
      </dgm:t>
    </dgm:pt>
    <dgm:pt modelId="{BB1B6F2D-8584-48D8-A974-6C713ED1C421}" type="sibTrans" cxnId="{64D229A2-BA92-47E9-BBEE-5BB7FD599664}">
      <dgm:prSet/>
      <dgm:spPr/>
      <dgm:t>
        <a:bodyPr/>
        <a:lstStyle/>
        <a:p>
          <a:endParaRPr lang="en-US"/>
        </a:p>
      </dgm:t>
    </dgm:pt>
    <dgm:pt modelId="{A2A3D1FB-DDC8-4EB9-875E-51611A4B67AC}">
      <dgm:prSet custT="1"/>
      <dgm:spPr/>
      <dgm:t>
        <a:bodyPr/>
        <a:lstStyle/>
        <a:p>
          <a:r>
            <a:rPr lang="en-US" sz="1200" dirty="0"/>
            <a:t>Within Budget</a:t>
          </a:r>
        </a:p>
      </dgm:t>
    </dgm:pt>
    <dgm:pt modelId="{E1C3F264-59AB-4C19-BFB8-23AA6B5A3E13}" type="parTrans" cxnId="{F21578C4-AC6A-44AF-BC82-C5F202D8293A}">
      <dgm:prSet/>
      <dgm:spPr/>
      <dgm:t>
        <a:bodyPr/>
        <a:lstStyle/>
        <a:p>
          <a:endParaRPr lang="en-US"/>
        </a:p>
      </dgm:t>
    </dgm:pt>
    <dgm:pt modelId="{00474654-CB1D-4825-8971-C418E511560D}" type="sibTrans" cxnId="{F21578C4-AC6A-44AF-BC82-C5F202D8293A}">
      <dgm:prSet/>
      <dgm:spPr/>
      <dgm:t>
        <a:bodyPr/>
        <a:lstStyle/>
        <a:p>
          <a:endParaRPr lang="en-US"/>
        </a:p>
      </dgm:t>
    </dgm:pt>
    <dgm:pt modelId="{311C0272-0212-46E5-A936-E4EE2CBF1D9E}" type="pres">
      <dgm:prSet presAssocID="{728EC4B4-CD52-496A-B79D-A578AE5BDA7B}" presName="linearFlow" presStyleCnt="0">
        <dgm:presLayoutVars>
          <dgm:dir/>
          <dgm:animLvl val="lvl"/>
          <dgm:resizeHandles val="exact"/>
        </dgm:presLayoutVars>
      </dgm:prSet>
      <dgm:spPr/>
    </dgm:pt>
    <dgm:pt modelId="{6B025F08-55C8-4698-9E85-1DA2ED40BDDB}" type="pres">
      <dgm:prSet presAssocID="{1BECC220-CFA6-4AA0-91A1-E82895F47A25}" presName="composite" presStyleCnt="0"/>
      <dgm:spPr/>
    </dgm:pt>
    <dgm:pt modelId="{026D1FFD-173E-435F-8327-6FDEC1CCE5BA}" type="pres">
      <dgm:prSet presAssocID="{1BECC220-CFA6-4AA0-91A1-E82895F47A25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639533AA-E5CA-4C8B-B348-D056E23AF14F}" type="pres">
      <dgm:prSet presAssocID="{1BECC220-CFA6-4AA0-91A1-E82895F47A25}" presName="parSh" presStyleLbl="node1" presStyleIdx="0" presStyleCnt="5" custScaleX="121411" custScaleY="182717" custLinFactY="-100000" custLinFactNeighborX="-808" custLinFactNeighborY="-128379"/>
      <dgm:spPr/>
    </dgm:pt>
    <dgm:pt modelId="{A56FD82A-0C3A-4A11-BDE6-902E2F332EE2}" type="pres">
      <dgm:prSet presAssocID="{1BECC220-CFA6-4AA0-91A1-E82895F47A25}" presName="desTx" presStyleLbl="fgAcc1" presStyleIdx="0" presStyleCnt="5" custScaleX="158816" custScaleY="112676" custLinFactNeighborX="-3110" custLinFactNeighborY="-3603">
        <dgm:presLayoutVars>
          <dgm:bulletEnabled val="1"/>
        </dgm:presLayoutVars>
      </dgm:prSet>
      <dgm:spPr/>
    </dgm:pt>
    <dgm:pt modelId="{1B72983F-B5B8-424A-B4DD-15C6A5906CBA}" type="pres">
      <dgm:prSet presAssocID="{8CE68519-6148-427C-B471-E5546356630D}" presName="sibTrans" presStyleLbl="sibTrans2D1" presStyleIdx="0" presStyleCnt="4"/>
      <dgm:spPr/>
    </dgm:pt>
    <dgm:pt modelId="{F3BB7A66-8DC0-4518-BDE2-BF479B9D8954}" type="pres">
      <dgm:prSet presAssocID="{8CE68519-6148-427C-B471-E5546356630D}" presName="connTx" presStyleLbl="sibTrans2D1" presStyleIdx="0" presStyleCnt="4"/>
      <dgm:spPr/>
    </dgm:pt>
    <dgm:pt modelId="{2AD4069F-CC5E-4EEB-AAFE-3C99A164860A}" type="pres">
      <dgm:prSet presAssocID="{BE6428F3-B2A4-4B9C-8E0F-998153087F06}" presName="composite" presStyleCnt="0"/>
      <dgm:spPr/>
    </dgm:pt>
    <dgm:pt modelId="{6541E4F9-9922-4145-865F-A43AD7502743}" type="pres">
      <dgm:prSet presAssocID="{BE6428F3-B2A4-4B9C-8E0F-998153087F06}" presName="par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FB26962A-1119-4488-A5AA-ECB27CCBD043}" type="pres">
      <dgm:prSet presAssocID="{BE6428F3-B2A4-4B9C-8E0F-998153087F06}" presName="parSh" presStyleLbl="node1" presStyleIdx="1" presStyleCnt="5" custScaleX="147366" custScaleY="175561" custLinFactY="-100000" custLinFactNeighborX="-808" custLinFactNeighborY="-128379"/>
      <dgm:spPr/>
    </dgm:pt>
    <dgm:pt modelId="{D13153E0-0AB1-462C-B935-7E315D2725A9}" type="pres">
      <dgm:prSet presAssocID="{BE6428F3-B2A4-4B9C-8E0F-998153087F06}" presName="desTx" presStyleLbl="fgAcc1" presStyleIdx="1" presStyleCnt="5" custScaleX="146508" custScaleY="120999" custLinFactNeighborX="-9865" custLinFactNeighborY="-4993">
        <dgm:presLayoutVars>
          <dgm:bulletEnabled val="1"/>
        </dgm:presLayoutVars>
      </dgm:prSet>
      <dgm:spPr/>
    </dgm:pt>
    <dgm:pt modelId="{71E80FA8-B71A-4D5B-9922-285BFC6D21DC}" type="pres">
      <dgm:prSet presAssocID="{C94DE387-FBC6-462E-88AC-C5D499E86A76}" presName="sibTrans" presStyleLbl="sibTrans2D1" presStyleIdx="1" presStyleCnt="4"/>
      <dgm:spPr/>
    </dgm:pt>
    <dgm:pt modelId="{2BA8BA52-6BE9-4790-BA0E-2F146A51E272}" type="pres">
      <dgm:prSet presAssocID="{C94DE387-FBC6-462E-88AC-C5D499E86A76}" presName="connTx" presStyleLbl="sibTrans2D1" presStyleIdx="1" presStyleCnt="4"/>
      <dgm:spPr/>
    </dgm:pt>
    <dgm:pt modelId="{1EAB5B51-2768-415C-B16E-FA64EEE917A2}" type="pres">
      <dgm:prSet presAssocID="{9899376F-12DF-4058-A07A-6555B7E85F40}" presName="composite" presStyleCnt="0"/>
      <dgm:spPr/>
    </dgm:pt>
    <dgm:pt modelId="{61849591-A91D-4DCD-A52B-F03A93EBED0C}" type="pres">
      <dgm:prSet presAssocID="{9899376F-12DF-4058-A07A-6555B7E85F40}" presName="par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07B07E7E-7AA7-406C-98DF-72DEE6BC3BD4}" type="pres">
      <dgm:prSet presAssocID="{9899376F-12DF-4058-A07A-6555B7E85F40}" presName="parSh" presStyleLbl="node1" presStyleIdx="2" presStyleCnt="5" custScaleX="154565" custScaleY="182717" custLinFactY="-100000" custLinFactNeighborX="-808" custLinFactNeighborY="-128379"/>
      <dgm:spPr/>
    </dgm:pt>
    <dgm:pt modelId="{CC4ADB28-CFDA-4E06-BA94-AB64C7120AA2}" type="pres">
      <dgm:prSet presAssocID="{9899376F-12DF-4058-A07A-6555B7E85F40}" presName="desTx" presStyleLbl="fgAcc1" presStyleIdx="2" presStyleCnt="5" custScaleX="202721" custScaleY="80049" custLinFactY="-19198" custLinFactNeighborX="-6177" custLinFactNeighborY="-100000">
        <dgm:presLayoutVars>
          <dgm:bulletEnabled val="1"/>
        </dgm:presLayoutVars>
      </dgm:prSet>
      <dgm:spPr/>
    </dgm:pt>
    <dgm:pt modelId="{81F48D09-4AF1-4756-8B86-D61CB1B8D988}" type="pres">
      <dgm:prSet presAssocID="{A874DFFD-628E-4415-9284-63594D0C5F79}" presName="sibTrans" presStyleLbl="sibTrans2D1" presStyleIdx="2" presStyleCnt="4"/>
      <dgm:spPr/>
    </dgm:pt>
    <dgm:pt modelId="{0FF54293-F473-426C-AC7B-8ACF864A88C6}" type="pres">
      <dgm:prSet presAssocID="{A874DFFD-628E-4415-9284-63594D0C5F79}" presName="connTx" presStyleLbl="sibTrans2D1" presStyleIdx="2" presStyleCnt="4"/>
      <dgm:spPr/>
    </dgm:pt>
    <dgm:pt modelId="{BCDDAF82-04F3-478A-BE8A-A9A11AD98926}" type="pres">
      <dgm:prSet presAssocID="{A7D1E2FE-BC0C-44F6-9480-BD38B477ABFD}" presName="composite" presStyleCnt="0"/>
      <dgm:spPr/>
    </dgm:pt>
    <dgm:pt modelId="{1B3CE930-7BA9-4C39-AFA9-75201A94DAAA}" type="pres">
      <dgm:prSet presAssocID="{A7D1E2FE-BC0C-44F6-9480-BD38B477ABFD}" presName="par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6342C9AD-260F-47D9-BADA-11C08F21D444}" type="pres">
      <dgm:prSet presAssocID="{A7D1E2FE-BC0C-44F6-9480-BD38B477ABFD}" presName="parSh" presStyleLbl="node1" presStyleIdx="3" presStyleCnt="5" custScaleX="141269" custScaleY="155473" custLinFactY="-100000" custLinFactNeighborX="-808" custLinFactNeighborY="-128379"/>
      <dgm:spPr/>
    </dgm:pt>
    <dgm:pt modelId="{4B23B17D-450E-4444-9C1A-53C107F43A63}" type="pres">
      <dgm:prSet presAssocID="{A7D1E2FE-BC0C-44F6-9480-BD38B477ABFD}" presName="desTx" presStyleLbl="fgAcc1" presStyleIdx="3" presStyleCnt="5" custScaleX="158584" custScaleY="88832" custLinFactY="-52926" custLinFactNeighborX="-14019" custLinFactNeighborY="-100000">
        <dgm:presLayoutVars>
          <dgm:bulletEnabled val="1"/>
        </dgm:presLayoutVars>
      </dgm:prSet>
      <dgm:spPr/>
    </dgm:pt>
    <dgm:pt modelId="{1948F99E-AF03-415A-9D21-02AF32EEF1A7}" type="pres">
      <dgm:prSet presAssocID="{9941378C-0981-47DC-93BB-FA96A4FC3E9C}" presName="sibTrans" presStyleLbl="sibTrans2D1" presStyleIdx="3" presStyleCnt="4"/>
      <dgm:spPr/>
    </dgm:pt>
    <dgm:pt modelId="{62DF964F-347C-4895-A241-B518EDA595CB}" type="pres">
      <dgm:prSet presAssocID="{9941378C-0981-47DC-93BB-FA96A4FC3E9C}" presName="connTx" presStyleLbl="sibTrans2D1" presStyleIdx="3" presStyleCnt="4"/>
      <dgm:spPr/>
    </dgm:pt>
    <dgm:pt modelId="{3DA0D42D-65BF-44FD-9DFD-C6A9CD67461C}" type="pres">
      <dgm:prSet presAssocID="{44814024-124B-4E0D-B9E2-26C40C20F9CF}" presName="composite" presStyleCnt="0"/>
      <dgm:spPr/>
    </dgm:pt>
    <dgm:pt modelId="{E1A63FAA-EA94-4552-A574-6C9C7CA5D236}" type="pres">
      <dgm:prSet presAssocID="{44814024-124B-4E0D-B9E2-26C40C20F9CF}" presName="par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5D61B5BB-6D8D-429F-A2AD-92CC6124462D}" type="pres">
      <dgm:prSet presAssocID="{44814024-124B-4E0D-B9E2-26C40C20F9CF}" presName="parSh" presStyleLbl="node1" presStyleIdx="4" presStyleCnt="5" custScaleX="126508" custScaleY="117268" custLinFactY="-100000" custLinFactNeighborX="-808" custLinFactNeighborY="-128379"/>
      <dgm:spPr/>
    </dgm:pt>
    <dgm:pt modelId="{C2471524-766B-40D3-975E-C8F47BDF7186}" type="pres">
      <dgm:prSet presAssocID="{44814024-124B-4E0D-B9E2-26C40C20F9CF}" presName="desTx" presStyleLbl="fgAcc1" presStyleIdx="4" presStyleCnt="5" custScaleX="156606" custScaleY="275764" custLinFactNeighborX="-20570" custLinFactNeighborY="-33412">
        <dgm:presLayoutVars>
          <dgm:bulletEnabled val="1"/>
        </dgm:presLayoutVars>
      </dgm:prSet>
      <dgm:spPr/>
    </dgm:pt>
  </dgm:ptLst>
  <dgm:cxnLst>
    <dgm:cxn modelId="{908B2501-D23A-4DA9-B01D-7A876635267F}" type="presOf" srcId="{C94DE387-FBC6-462E-88AC-C5D499E86A76}" destId="{2BA8BA52-6BE9-4790-BA0E-2F146A51E272}" srcOrd="1" destOrd="0" presId="urn:microsoft.com/office/officeart/2005/8/layout/process3"/>
    <dgm:cxn modelId="{E41F5802-A8C1-46B0-A338-343CFAD6E32B}" srcId="{BE6428F3-B2A4-4B9C-8E0F-998153087F06}" destId="{4A854705-11AD-46DE-832C-FFF437EE0EFA}" srcOrd="0" destOrd="0" parTransId="{E52E71CE-05D1-49C0-8050-56D7449305F6}" sibTransId="{8C1A0144-F8FD-4C37-B1CE-D580E67A7F13}"/>
    <dgm:cxn modelId="{CA66F30C-3E70-4A6E-87BC-EDDF5FC96DFA}" type="presOf" srcId="{5B5CC3D7-422D-413E-847B-7A3F18406E3B}" destId="{A56FD82A-0C3A-4A11-BDE6-902E2F332EE2}" srcOrd="0" destOrd="2" presId="urn:microsoft.com/office/officeart/2005/8/layout/process3"/>
    <dgm:cxn modelId="{BADDBC0D-AA5B-43EC-AC37-5F42E77D46E6}" srcId="{728EC4B4-CD52-496A-B79D-A578AE5BDA7B}" destId="{1BECC220-CFA6-4AA0-91A1-E82895F47A25}" srcOrd="0" destOrd="0" parTransId="{605ADB17-71F2-4786-85F3-42F98899471D}" sibTransId="{8CE68519-6148-427C-B471-E5546356630D}"/>
    <dgm:cxn modelId="{8CF49817-B2A2-4D48-90A9-F9BA14E06FFA}" srcId="{728EC4B4-CD52-496A-B79D-A578AE5BDA7B}" destId="{A7D1E2FE-BC0C-44F6-9480-BD38B477ABFD}" srcOrd="3" destOrd="0" parTransId="{202DAD68-1378-412A-B3A0-9EA3F4E27C41}" sibTransId="{9941378C-0981-47DC-93BB-FA96A4FC3E9C}"/>
    <dgm:cxn modelId="{76059319-D4E6-4EF4-9529-1A4B8606F558}" type="presOf" srcId="{9941378C-0981-47DC-93BB-FA96A4FC3E9C}" destId="{1948F99E-AF03-415A-9D21-02AF32EEF1A7}" srcOrd="0" destOrd="0" presId="urn:microsoft.com/office/officeart/2005/8/layout/process3"/>
    <dgm:cxn modelId="{75B6061B-24CF-4A76-90B1-61C99C2AE103}" type="presOf" srcId="{A874DFFD-628E-4415-9284-63594D0C5F79}" destId="{0FF54293-F473-426C-AC7B-8ACF864A88C6}" srcOrd="1" destOrd="0" presId="urn:microsoft.com/office/officeart/2005/8/layout/process3"/>
    <dgm:cxn modelId="{8A435D21-247D-49EB-915D-C6CA25848610}" type="presOf" srcId="{9899376F-12DF-4058-A07A-6555B7E85F40}" destId="{61849591-A91D-4DCD-A52B-F03A93EBED0C}" srcOrd="0" destOrd="0" presId="urn:microsoft.com/office/officeart/2005/8/layout/process3"/>
    <dgm:cxn modelId="{0C359F2B-7DE8-456F-AE1B-BA3E4B8718CF}" type="presOf" srcId="{728EC4B4-CD52-496A-B79D-A578AE5BDA7B}" destId="{311C0272-0212-46E5-A936-E4EE2CBF1D9E}" srcOrd="0" destOrd="0" presId="urn:microsoft.com/office/officeart/2005/8/layout/process3"/>
    <dgm:cxn modelId="{12A9442F-2B5B-4C62-B7C3-256C1AD800A6}" type="presOf" srcId="{BE6428F3-B2A4-4B9C-8E0F-998153087F06}" destId="{FB26962A-1119-4488-A5AA-ECB27CCBD043}" srcOrd="1" destOrd="0" presId="urn:microsoft.com/office/officeart/2005/8/layout/process3"/>
    <dgm:cxn modelId="{DC89752F-78BF-401A-8427-8B65F109F94E}" srcId="{A7D1E2FE-BC0C-44F6-9480-BD38B477ABFD}" destId="{EBE69B1E-3065-48F4-9F03-B726B3DE44DD}" srcOrd="0" destOrd="0" parTransId="{85919DAF-3B23-4528-BCB2-C4120B1A4085}" sibTransId="{AA594377-2B1D-496A-B8BD-028C42C76E3E}"/>
    <dgm:cxn modelId="{FFCE9836-8271-489A-850B-247EA97D32A0}" type="presOf" srcId="{44814024-124B-4E0D-B9E2-26C40C20F9CF}" destId="{E1A63FAA-EA94-4552-A574-6C9C7CA5D236}" srcOrd="0" destOrd="0" presId="urn:microsoft.com/office/officeart/2005/8/layout/process3"/>
    <dgm:cxn modelId="{3F723A40-89A0-4989-A642-4E6DCA2CE1CE}" type="presOf" srcId="{8CE68519-6148-427C-B471-E5546356630D}" destId="{F3BB7A66-8DC0-4518-BDE2-BF479B9D8954}" srcOrd="1" destOrd="0" presId="urn:microsoft.com/office/officeart/2005/8/layout/process3"/>
    <dgm:cxn modelId="{5CCC0E5D-4159-4581-A61C-A85A1D3BA6D5}" type="presOf" srcId="{79974699-5660-4D2F-9A22-246FEA372FE9}" destId="{A56FD82A-0C3A-4A11-BDE6-902E2F332EE2}" srcOrd="0" destOrd="0" presId="urn:microsoft.com/office/officeart/2005/8/layout/process3"/>
    <dgm:cxn modelId="{6BDA7A5E-A2FD-429A-9AEF-9F614090662F}" type="presOf" srcId="{D7E4BA94-A52C-4B70-ADBF-C8793E0A556D}" destId="{C2471524-766B-40D3-975E-C8F47BDF7186}" srcOrd="0" destOrd="0" presId="urn:microsoft.com/office/officeart/2005/8/layout/process3"/>
    <dgm:cxn modelId="{CD88DF63-8D69-457E-9A91-4528079E042C}" type="presOf" srcId="{279C98DD-3A9B-46E5-83D3-1474B2C98360}" destId="{A56FD82A-0C3A-4A11-BDE6-902E2F332EE2}" srcOrd="0" destOrd="1" presId="urn:microsoft.com/office/officeart/2005/8/layout/process3"/>
    <dgm:cxn modelId="{E2F1C464-BE90-46AB-9675-9F62EF3E94B9}" type="presOf" srcId="{A874DFFD-628E-4415-9284-63594D0C5F79}" destId="{81F48D09-4AF1-4756-8B86-D61CB1B8D988}" srcOrd="0" destOrd="0" presId="urn:microsoft.com/office/officeart/2005/8/layout/process3"/>
    <dgm:cxn modelId="{732FFF45-7A8B-4DC7-A56D-E91D6606459E}" srcId="{A7D1E2FE-BC0C-44F6-9480-BD38B477ABFD}" destId="{4311F466-D084-4FA7-BD13-F657C0445273}" srcOrd="1" destOrd="0" parTransId="{BA785E90-B74E-4303-887E-8AC1CB71C0B8}" sibTransId="{D927A5A3-B4FD-4E10-9F60-3C6D23145B48}"/>
    <dgm:cxn modelId="{F2125649-2DFF-486F-8ECC-51F9D5CC8797}" type="presOf" srcId="{4A854705-11AD-46DE-832C-FFF437EE0EFA}" destId="{D13153E0-0AB1-462C-B935-7E315D2725A9}" srcOrd="0" destOrd="0" presId="urn:microsoft.com/office/officeart/2005/8/layout/process3"/>
    <dgm:cxn modelId="{8E52CA4B-37D1-4084-8142-CE937EB8BC8A}" srcId="{44814024-124B-4E0D-B9E2-26C40C20F9CF}" destId="{D7E4BA94-A52C-4B70-ADBF-C8793E0A556D}" srcOrd="0" destOrd="0" parTransId="{DDF4BC7D-D768-4539-BDD6-9FF4385D1D2A}" sibTransId="{F558D1E3-2293-424D-A51E-2D13706064C7}"/>
    <dgm:cxn modelId="{B4452F53-BF1A-43C4-B7AA-92E185CFCA29}" srcId="{9899376F-12DF-4058-A07A-6555B7E85F40}" destId="{F7A04250-8B3E-47D2-AC90-72DC51441DDD}" srcOrd="1" destOrd="0" parTransId="{94731C07-6F92-4563-A5EA-36DA2F5AD0BF}" sibTransId="{08E0E270-0018-4F7B-A65C-B6432F7F7E6D}"/>
    <dgm:cxn modelId="{4FDEEA53-F3E5-491F-B83B-D4DDC0768693}" type="presOf" srcId="{822178B1-B290-49D1-B968-49D43F3465AE}" destId="{C2471524-766B-40D3-975E-C8F47BDF7186}" srcOrd="0" destOrd="2" presId="urn:microsoft.com/office/officeart/2005/8/layout/process3"/>
    <dgm:cxn modelId="{F5EF3554-8D75-481E-98FD-D0E3C604C984}" type="presOf" srcId="{EBE69B1E-3065-48F4-9F03-B726B3DE44DD}" destId="{4B23B17D-450E-4444-9C1A-53C107F43A63}" srcOrd="0" destOrd="0" presId="urn:microsoft.com/office/officeart/2005/8/layout/process3"/>
    <dgm:cxn modelId="{FDDB0076-C585-4953-A997-3FBE39FB994A}" type="presOf" srcId="{F7A04250-8B3E-47D2-AC90-72DC51441DDD}" destId="{CC4ADB28-CFDA-4E06-BA94-AB64C7120AA2}" srcOrd="0" destOrd="1" presId="urn:microsoft.com/office/officeart/2005/8/layout/process3"/>
    <dgm:cxn modelId="{7EA34876-6FC7-4313-BC24-1F8E17C9417B}" srcId="{728EC4B4-CD52-496A-B79D-A578AE5BDA7B}" destId="{44814024-124B-4E0D-B9E2-26C40C20F9CF}" srcOrd="4" destOrd="0" parTransId="{167921CC-4C1F-481E-BA74-44B046589AD8}" sibTransId="{493EFF67-4C45-423E-A196-563543004799}"/>
    <dgm:cxn modelId="{8D2B8B58-05C6-4F2F-A607-7B0B5D6DBABB}" type="presOf" srcId="{B93756B3-AD6C-4F6A-B712-C9F4436971EB}" destId="{D13153E0-0AB1-462C-B935-7E315D2725A9}" srcOrd="0" destOrd="1" presId="urn:microsoft.com/office/officeart/2005/8/layout/process3"/>
    <dgm:cxn modelId="{77EDBA78-978F-47FC-93D3-BAE5B5DF0ACA}" srcId="{BE6428F3-B2A4-4B9C-8E0F-998153087F06}" destId="{AFAA50A2-F24A-46BB-8CEE-315FF06D2547}" srcOrd="2" destOrd="0" parTransId="{62728726-AD17-4A07-B979-7178DAFF41E9}" sibTransId="{8F105A2E-F3E6-4600-9B50-584C84F87D41}"/>
    <dgm:cxn modelId="{37AA267C-0F43-447A-B74C-D633D99BB846}" type="presOf" srcId="{6E3C877C-7008-49D6-A0EB-6DC2F1EB8648}" destId="{CC4ADB28-CFDA-4E06-BA94-AB64C7120AA2}" srcOrd="0" destOrd="0" presId="urn:microsoft.com/office/officeart/2005/8/layout/process3"/>
    <dgm:cxn modelId="{4CF4137D-2608-4A0F-B899-E87AD1F8D3F7}" type="presOf" srcId="{9899376F-12DF-4058-A07A-6555B7E85F40}" destId="{07B07E7E-7AA7-406C-98DF-72DEE6BC3BD4}" srcOrd="1" destOrd="0" presId="urn:microsoft.com/office/officeart/2005/8/layout/process3"/>
    <dgm:cxn modelId="{5EC31B80-1203-4B85-8149-92FBFC223495}" srcId="{1BECC220-CFA6-4AA0-91A1-E82895F47A25}" destId="{5B5CC3D7-422D-413E-847B-7A3F18406E3B}" srcOrd="2" destOrd="0" parTransId="{A20C8B0C-26ED-41BA-9D65-7D111EBDB08E}" sibTransId="{DB96920F-8D58-45FC-BC8F-77FDE4AEC8AB}"/>
    <dgm:cxn modelId="{77003C88-BB33-4770-B279-C01AD518D566}" type="presOf" srcId="{4311F466-D084-4FA7-BD13-F657C0445273}" destId="{4B23B17D-450E-4444-9C1A-53C107F43A63}" srcOrd="0" destOrd="1" presId="urn:microsoft.com/office/officeart/2005/8/layout/process3"/>
    <dgm:cxn modelId="{6645C88A-1777-40BA-849A-9979DDC5C8E0}" srcId="{1BECC220-CFA6-4AA0-91A1-E82895F47A25}" destId="{279C98DD-3A9B-46E5-83D3-1474B2C98360}" srcOrd="1" destOrd="0" parTransId="{CFCD807A-3363-4136-A6FC-4255BAE612D2}" sibTransId="{9B2363C3-1FCC-4768-AD3A-FE335F3002B0}"/>
    <dgm:cxn modelId="{BCEFFD9F-DB62-4CF5-98F1-37FC988C3904}" srcId="{728EC4B4-CD52-496A-B79D-A578AE5BDA7B}" destId="{9899376F-12DF-4058-A07A-6555B7E85F40}" srcOrd="2" destOrd="0" parTransId="{590037A5-079B-4727-B5FA-CC8D42A2564E}" sibTransId="{A874DFFD-628E-4415-9284-63594D0C5F79}"/>
    <dgm:cxn modelId="{64D229A2-BA92-47E9-BBEE-5BB7FD599664}" srcId="{44814024-124B-4E0D-B9E2-26C40C20F9CF}" destId="{822178B1-B290-49D1-B968-49D43F3465AE}" srcOrd="2" destOrd="0" parTransId="{ABDED344-2169-4653-8954-DDC9EE4BDF7F}" sibTransId="{BB1B6F2D-8584-48D8-A974-6C713ED1C421}"/>
    <dgm:cxn modelId="{793A1DB4-3DC1-474D-80BD-036D1F1B08C3}" type="presOf" srcId="{A2A3D1FB-DDC8-4EB9-875E-51611A4B67AC}" destId="{C2471524-766B-40D3-975E-C8F47BDF7186}" srcOrd="0" destOrd="3" presId="urn:microsoft.com/office/officeart/2005/8/layout/process3"/>
    <dgm:cxn modelId="{FD5223B4-86B4-4CFA-AC93-2E7524574795}" type="presOf" srcId="{BE6428F3-B2A4-4B9C-8E0F-998153087F06}" destId="{6541E4F9-9922-4145-865F-A43AD7502743}" srcOrd="0" destOrd="0" presId="urn:microsoft.com/office/officeart/2005/8/layout/process3"/>
    <dgm:cxn modelId="{24B45BB4-5943-47E4-9A8B-5C4841B1ECC8}" type="presOf" srcId="{511B1497-7F4E-4F09-BB51-B3203A9C44C2}" destId="{C2471524-766B-40D3-975E-C8F47BDF7186}" srcOrd="0" destOrd="1" presId="urn:microsoft.com/office/officeart/2005/8/layout/process3"/>
    <dgm:cxn modelId="{7B539EB8-94A9-4E32-9AE2-37DB90587F85}" type="presOf" srcId="{9941378C-0981-47DC-93BB-FA96A4FC3E9C}" destId="{62DF964F-347C-4895-A241-B518EDA595CB}" srcOrd="1" destOrd="0" presId="urn:microsoft.com/office/officeart/2005/8/layout/process3"/>
    <dgm:cxn modelId="{8C9A2CC0-3380-4B2F-8195-C5DB1DBF3286}" srcId="{9899376F-12DF-4058-A07A-6555B7E85F40}" destId="{6E3C877C-7008-49D6-A0EB-6DC2F1EB8648}" srcOrd="0" destOrd="0" parTransId="{75947D62-A355-495F-84F0-1581577FD4EE}" sibTransId="{C0348D2D-EFDA-431A-98E8-780372EAB8B2}"/>
    <dgm:cxn modelId="{36EB6CC0-5A47-4B4E-A5F3-EEF90DB8925D}" type="presOf" srcId="{8CE68519-6148-427C-B471-E5546356630D}" destId="{1B72983F-B5B8-424A-B4DD-15C6A5906CBA}" srcOrd="0" destOrd="0" presId="urn:microsoft.com/office/officeart/2005/8/layout/process3"/>
    <dgm:cxn modelId="{5F4B47C4-1EB4-4270-AA51-78E333476610}" srcId="{BE6428F3-B2A4-4B9C-8E0F-998153087F06}" destId="{B93756B3-AD6C-4F6A-B712-C9F4436971EB}" srcOrd="1" destOrd="0" parTransId="{5AAD3313-14E6-411D-B055-3751C23D6E90}" sibTransId="{67D03303-CAAF-4F1C-B999-5B2617563113}"/>
    <dgm:cxn modelId="{F21578C4-AC6A-44AF-BC82-C5F202D8293A}" srcId="{44814024-124B-4E0D-B9E2-26C40C20F9CF}" destId="{A2A3D1FB-DDC8-4EB9-875E-51611A4B67AC}" srcOrd="3" destOrd="0" parTransId="{E1C3F264-59AB-4C19-BFB8-23AA6B5A3E13}" sibTransId="{00474654-CB1D-4825-8971-C418E511560D}"/>
    <dgm:cxn modelId="{B3B175CB-8005-495E-9810-A22262A4BF8D}" srcId="{728EC4B4-CD52-496A-B79D-A578AE5BDA7B}" destId="{BE6428F3-B2A4-4B9C-8E0F-998153087F06}" srcOrd="1" destOrd="0" parTransId="{062F9CEE-7B5F-4995-93A3-690513C4275E}" sibTransId="{C94DE387-FBC6-462E-88AC-C5D499E86A76}"/>
    <dgm:cxn modelId="{D45CF8D1-D20C-47BC-9AD1-AD6E964F7989}" type="presOf" srcId="{A7D1E2FE-BC0C-44F6-9480-BD38B477ABFD}" destId="{6342C9AD-260F-47D9-BADA-11C08F21D444}" srcOrd="1" destOrd="0" presId="urn:microsoft.com/office/officeart/2005/8/layout/process3"/>
    <dgm:cxn modelId="{879A98D4-1D2D-4E0F-B1D4-E9FBBCCEEDA1}" srcId="{44814024-124B-4E0D-B9E2-26C40C20F9CF}" destId="{511B1497-7F4E-4F09-BB51-B3203A9C44C2}" srcOrd="1" destOrd="0" parTransId="{21BB9C56-0237-4558-8E6D-42B5570255CF}" sibTransId="{EC2D01ED-437C-40CB-9D1C-5292A2274C29}"/>
    <dgm:cxn modelId="{F0E646DE-C994-4974-B9A8-4CA26E849D96}" type="presOf" srcId="{44814024-124B-4E0D-B9E2-26C40C20F9CF}" destId="{5D61B5BB-6D8D-429F-A2AD-92CC6124462D}" srcOrd="1" destOrd="0" presId="urn:microsoft.com/office/officeart/2005/8/layout/process3"/>
    <dgm:cxn modelId="{1078FFE5-DE13-4DAC-B19A-DCB553417CAA}" type="presOf" srcId="{A7D1E2FE-BC0C-44F6-9480-BD38B477ABFD}" destId="{1B3CE930-7BA9-4C39-AFA9-75201A94DAAA}" srcOrd="0" destOrd="0" presId="urn:microsoft.com/office/officeart/2005/8/layout/process3"/>
    <dgm:cxn modelId="{4E8104E8-1020-408D-927A-787C26556590}" type="presOf" srcId="{1BECC220-CFA6-4AA0-91A1-E82895F47A25}" destId="{026D1FFD-173E-435F-8327-6FDEC1CCE5BA}" srcOrd="0" destOrd="0" presId="urn:microsoft.com/office/officeart/2005/8/layout/process3"/>
    <dgm:cxn modelId="{16689BE9-30B5-4B62-AE6C-AF32B8AB3B73}" type="presOf" srcId="{C94DE387-FBC6-462E-88AC-C5D499E86A76}" destId="{71E80FA8-B71A-4D5B-9922-285BFC6D21DC}" srcOrd="0" destOrd="0" presId="urn:microsoft.com/office/officeart/2005/8/layout/process3"/>
    <dgm:cxn modelId="{ED9455F3-4B2F-4D67-9C86-B1DBAA97C06D}" type="presOf" srcId="{AFAA50A2-F24A-46BB-8CEE-315FF06D2547}" destId="{D13153E0-0AB1-462C-B935-7E315D2725A9}" srcOrd="0" destOrd="2" presId="urn:microsoft.com/office/officeart/2005/8/layout/process3"/>
    <dgm:cxn modelId="{7EC7BDF4-3C95-42DD-B971-F016E55C16F4}" srcId="{1BECC220-CFA6-4AA0-91A1-E82895F47A25}" destId="{79974699-5660-4D2F-9A22-246FEA372FE9}" srcOrd="0" destOrd="0" parTransId="{F01CA7F0-450C-4693-89CB-E0B9DF71D2A5}" sibTransId="{D40ACB7F-9DC4-4FB9-8214-79BB6F740B20}"/>
    <dgm:cxn modelId="{F77EB5FB-7A2D-4BD0-A403-63BD26FAD29C}" type="presOf" srcId="{1BECC220-CFA6-4AA0-91A1-E82895F47A25}" destId="{639533AA-E5CA-4C8B-B348-D056E23AF14F}" srcOrd="1" destOrd="0" presId="urn:microsoft.com/office/officeart/2005/8/layout/process3"/>
    <dgm:cxn modelId="{D51FADA8-51FD-445B-BBC5-E34C41519D37}" type="presParOf" srcId="{311C0272-0212-46E5-A936-E4EE2CBF1D9E}" destId="{6B025F08-55C8-4698-9E85-1DA2ED40BDDB}" srcOrd="0" destOrd="0" presId="urn:microsoft.com/office/officeart/2005/8/layout/process3"/>
    <dgm:cxn modelId="{BA2AD06D-0C7A-427C-A52C-A4FDFC292C75}" type="presParOf" srcId="{6B025F08-55C8-4698-9E85-1DA2ED40BDDB}" destId="{026D1FFD-173E-435F-8327-6FDEC1CCE5BA}" srcOrd="0" destOrd="0" presId="urn:microsoft.com/office/officeart/2005/8/layout/process3"/>
    <dgm:cxn modelId="{A17C30AD-8168-4E92-9513-598BFD2EE377}" type="presParOf" srcId="{6B025F08-55C8-4698-9E85-1DA2ED40BDDB}" destId="{639533AA-E5CA-4C8B-B348-D056E23AF14F}" srcOrd="1" destOrd="0" presId="urn:microsoft.com/office/officeart/2005/8/layout/process3"/>
    <dgm:cxn modelId="{4049BD70-3C66-4AAB-BF64-A251DEC64BF5}" type="presParOf" srcId="{6B025F08-55C8-4698-9E85-1DA2ED40BDDB}" destId="{A56FD82A-0C3A-4A11-BDE6-902E2F332EE2}" srcOrd="2" destOrd="0" presId="urn:microsoft.com/office/officeart/2005/8/layout/process3"/>
    <dgm:cxn modelId="{A1A26C5A-BC92-4C69-8EBB-A6DB78DF24F8}" type="presParOf" srcId="{311C0272-0212-46E5-A936-E4EE2CBF1D9E}" destId="{1B72983F-B5B8-424A-B4DD-15C6A5906CBA}" srcOrd="1" destOrd="0" presId="urn:microsoft.com/office/officeart/2005/8/layout/process3"/>
    <dgm:cxn modelId="{2B87F329-797C-4D56-A4EF-C59BE9AA3E9D}" type="presParOf" srcId="{1B72983F-B5B8-424A-B4DD-15C6A5906CBA}" destId="{F3BB7A66-8DC0-4518-BDE2-BF479B9D8954}" srcOrd="0" destOrd="0" presId="urn:microsoft.com/office/officeart/2005/8/layout/process3"/>
    <dgm:cxn modelId="{93C75F1F-5AE8-4DF6-B908-F9C0246D791D}" type="presParOf" srcId="{311C0272-0212-46E5-A936-E4EE2CBF1D9E}" destId="{2AD4069F-CC5E-4EEB-AAFE-3C99A164860A}" srcOrd="2" destOrd="0" presId="urn:microsoft.com/office/officeart/2005/8/layout/process3"/>
    <dgm:cxn modelId="{38397444-7B6F-4B0C-B7AD-0E9458F92197}" type="presParOf" srcId="{2AD4069F-CC5E-4EEB-AAFE-3C99A164860A}" destId="{6541E4F9-9922-4145-865F-A43AD7502743}" srcOrd="0" destOrd="0" presId="urn:microsoft.com/office/officeart/2005/8/layout/process3"/>
    <dgm:cxn modelId="{BD8C6374-DFDA-4AAF-9298-D6601EC5F70A}" type="presParOf" srcId="{2AD4069F-CC5E-4EEB-AAFE-3C99A164860A}" destId="{FB26962A-1119-4488-A5AA-ECB27CCBD043}" srcOrd="1" destOrd="0" presId="urn:microsoft.com/office/officeart/2005/8/layout/process3"/>
    <dgm:cxn modelId="{590797EC-9D5A-44AB-B431-7C2C9E465B0F}" type="presParOf" srcId="{2AD4069F-CC5E-4EEB-AAFE-3C99A164860A}" destId="{D13153E0-0AB1-462C-B935-7E315D2725A9}" srcOrd="2" destOrd="0" presId="urn:microsoft.com/office/officeart/2005/8/layout/process3"/>
    <dgm:cxn modelId="{E49C2C8C-DAEA-4BDF-B326-9C648E5996FE}" type="presParOf" srcId="{311C0272-0212-46E5-A936-E4EE2CBF1D9E}" destId="{71E80FA8-B71A-4D5B-9922-285BFC6D21DC}" srcOrd="3" destOrd="0" presId="urn:microsoft.com/office/officeart/2005/8/layout/process3"/>
    <dgm:cxn modelId="{CB960DDF-A9CD-4AF7-9DBD-25B5C7E9E16A}" type="presParOf" srcId="{71E80FA8-B71A-4D5B-9922-285BFC6D21DC}" destId="{2BA8BA52-6BE9-4790-BA0E-2F146A51E272}" srcOrd="0" destOrd="0" presId="urn:microsoft.com/office/officeart/2005/8/layout/process3"/>
    <dgm:cxn modelId="{AC5BDB92-FD33-414E-B00B-0CE9B9EC9AE6}" type="presParOf" srcId="{311C0272-0212-46E5-A936-E4EE2CBF1D9E}" destId="{1EAB5B51-2768-415C-B16E-FA64EEE917A2}" srcOrd="4" destOrd="0" presId="urn:microsoft.com/office/officeart/2005/8/layout/process3"/>
    <dgm:cxn modelId="{00F3A71F-FE90-492C-8D99-676D0E335942}" type="presParOf" srcId="{1EAB5B51-2768-415C-B16E-FA64EEE917A2}" destId="{61849591-A91D-4DCD-A52B-F03A93EBED0C}" srcOrd="0" destOrd="0" presId="urn:microsoft.com/office/officeart/2005/8/layout/process3"/>
    <dgm:cxn modelId="{57C57144-EA0C-4D05-89E3-ABBF4BAC79CE}" type="presParOf" srcId="{1EAB5B51-2768-415C-B16E-FA64EEE917A2}" destId="{07B07E7E-7AA7-406C-98DF-72DEE6BC3BD4}" srcOrd="1" destOrd="0" presId="urn:microsoft.com/office/officeart/2005/8/layout/process3"/>
    <dgm:cxn modelId="{387A6ED7-A25B-47E7-A339-833C83D32012}" type="presParOf" srcId="{1EAB5B51-2768-415C-B16E-FA64EEE917A2}" destId="{CC4ADB28-CFDA-4E06-BA94-AB64C7120AA2}" srcOrd="2" destOrd="0" presId="urn:microsoft.com/office/officeart/2005/8/layout/process3"/>
    <dgm:cxn modelId="{91A6BEF5-AB6E-4180-B2A0-7FEE64540776}" type="presParOf" srcId="{311C0272-0212-46E5-A936-E4EE2CBF1D9E}" destId="{81F48D09-4AF1-4756-8B86-D61CB1B8D988}" srcOrd="5" destOrd="0" presId="urn:microsoft.com/office/officeart/2005/8/layout/process3"/>
    <dgm:cxn modelId="{236ACC76-797B-43F4-B9C0-774F71E84486}" type="presParOf" srcId="{81F48D09-4AF1-4756-8B86-D61CB1B8D988}" destId="{0FF54293-F473-426C-AC7B-8ACF864A88C6}" srcOrd="0" destOrd="0" presId="urn:microsoft.com/office/officeart/2005/8/layout/process3"/>
    <dgm:cxn modelId="{88F08CF1-D9B6-4D4C-AA01-FE34AFA7389F}" type="presParOf" srcId="{311C0272-0212-46E5-A936-E4EE2CBF1D9E}" destId="{BCDDAF82-04F3-478A-BE8A-A9A11AD98926}" srcOrd="6" destOrd="0" presId="urn:microsoft.com/office/officeart/2005/8/layout/process3"/>
    <dgm:cxn modelId="{AB198A5E-FB06-45CD-9C30-6FF4FE45C3F3}" type="presParOf" srcId="{BCDDAF82-04F3-478A-BE8A-A9A11AD98926}" destId="{1B3CE930-7BA9-4C39-AFA9-75201A94DAAA}" srcOrd="0" destOrd="0" presId="urn:microsoft.com/office/officeart/2005/8/layout/process3"/>
    <dgm:cxn modelId="{58631433-5BFE-4A9C-9D3C-7CE918105DA0}" type="presParOf" srcId="{BCDDAF82-04F3-478A-BE8A-A9A11AD98926}" destId="{6342C9AD-260F-47D9-BADA-11C08F21D444}" srcOrd="1" destOrd="0" presId="urn:microsoft.com/office/officeart/2005/8/layout/process3"/>
    <dgm:cxn modelId="{7EB42D70-2317-4A79-9342-649479DCAF4A}" type="presParOf" srcId="{BCDDAF82-04F3-478A-BE8A-A9A11AD98926}" destId="{4B23B17D-450E-4444-9C1A-53C107F43A63}" srcOrd="2" destOrd="0" presId="urn:microsoft.com/office/officeart/2005/8/layout/process3"/>
    <dgm:cxn modelId="{99BF2E37-3A3A-4A66-BC1F-900B195FC32E}" type="presParOf" srcId="{311C0272-0212-46E5-A936-E4EE2CBF1D9E}" destId="{1948F99E-AF03-415A-9D21-02AF32EEF1A7}" srcOrd="7" destOrd="0" presId="urn:microsoft.com/office/officeart/2005/8/layout/process3"/>
    <dgm:cxn modelId="{337024CC-F820-4FFF-A5D5-C407ED50C4DE}" type="presParOf" srcId="{1948F99E-AF03-415A-9D21-02AF32EEF1A7}" destId="{62DF964F-347C-4895-A241-B518EDA595CB}" srcOrd="0" destOrd="0" presId="urn:microsoft.com/office/officeart/2005/8/layout/process3"/>
    <dgm:cxn modelId="{CC47A1F0-3460-48A6-9192-D06F09840617}" type="presParOf" srcId="{311C0272-0212-46E5-A936-E4EE2CBF1D9E}" destId="{3DA0D42D-65BF-44FD-9DFD-C6A9CD67461C}" srcOrd="8" destOrd="0" presId="urn:microsoft.com/office/officeart/2005/8/layout/process3"/>
    <dgm:cxn modelId="{8121D29F-749B-4C18-86C2-3A60EA721E2F}" type="presParOf" srcId="{3DA0D42D-65BF-44FD-9DFD-C6A9CD67461C}" destId="{E1A63FAA-EA94-4552-A574-6C9C7CA5D236}" srcOrd="0" destOrd="0" presId="urn:microsoft.com/office/officeart/2005/8/layout/process3"/>
    <dgm:cxn modelId="{4A8C788F-DCD9-4F06-9128-AB6C35E5A82F}" type="presParOf" srcId="{3DA0D42D-65BF-44FD-9DFD-C6A9CD67461C}" destId="{5D61B5BB-6D8D-429F-A2AD-92CC6124462D}" srcOrd="1" destOrd="0" presId="urn:microsoft.com/office/officeart/2005/8/layout/process3"/>
    <dgm:cxn modelId="{989117CC-6138-4A5A-AADB-F9080118F4E2}" type="presParOf" srcId="{3DA0D42D-65BF-44FD-9DFD-C6A9CD67461C}" destId="{C2471524-766B-40D3-975E-C8F47BDF718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AF668E-1EEA-4643-9AC6-3BFDC80A422B}" type="doc">
      <dgm:prSet loTypeId="urn:microsoft.com/office/officeart/2005/8/layout/arrow2" loCatId="process" qsTypeId="urn:microsoft.com/office/officeart/2005/8/quickstyle/3d3" qsCatId="3D" csTypeId="urn:microsoft.com/office/officeart/2005/8/colors/accent6_1" csCatId="accent6" phldr="1"/>
      <dgm:spPr/>
    </dgm:pt>
    <dgm:pt modelId="{092FCC16-A1A8-4E53-A7D0-F497BB464F4C}">
      <dgm:prSet phldrT="[Text]" custT="1"/>
      <dgm:spPr/>
      <dgm:t>
        <a:bodyPr/>
        <a:lstStyle/>
        <a:p>
          <a:r>
            <a:rPr lang="en-US" sz="2000" dirty="0"/>
            <a:t>District Project Monitoring &amp; Coordination (ongoing)</a:t>
          </a:r>
        </a:p>
      </dgm:t>
    </dgm:pt>
    <dgm:pt modelId="{0AB59817-3CB7-45AE-81DD-51F10646D0E2}" type="sibTrans" cxnId="{76F10AC7-C21E-47D8-A5DE-CFAA34A457EA}">
      <dgm:prSet/>
      <dgm:spPr/>
      <dgm:t>
        <a:bodyPr/>
        <a:lstStyle/>
        <a:p>
          <a:endParaRPr lang="en-US"/>
        </a:p>
      </dgm:t>
    </dgm:pt>
    <dgm:pt modelId="{59EED96F-AAB6-43F8-A6F1-4204FF8844C6}" type="parTrans" cxnId="{76F10AC7-C21E-47D8-A5DE-CFAA34A457EA}">
      <dgm:prSet/>
      <dgm:spPr/>
      <dgm:t>
        <a:bodyPr/>
        <a:lstStyle/>
        <a:p>
          <a:endParaRPr lang="en-US"/>
        </a:p>
      </dgm:t>
    </dgm:pt>
    <dgm:pt modelId="{7619706C-1777-4FC3-B571-3D1E82BDB314}" type="pres">
      <dgm:prSet presAssocID="{4DAF668E-1EEA-4643-9AC6-3BFDC80A422B}" presName="arrowDiagram" presStyleCnt="0">
        <dgm:presLayoutVars>
          <dgm:chMax val="5"/>
          <dgm:dir/>
          <dgm:resizeHandles val="exact"/>
        </dgm:presLayoutVars>
      </dgm:prSet>
      <dgm:spPr/>
    </dgm:pt>
    <dgm:pt modelId="{13C30E64-5482-484A-8EDE-4E03E7FA3055}" type="pres">
      <dgm:prSet presAssocID="{4DAF668E-1EEA-4643-9AC6-3BFDC80A422B}" presName="arrow" presStyleLbl="bgShp" presStyleIdx="0" presStyleCnt="1" custScaleX="222059" custLinFactNeighborX="-10100" custLinFactNeighborY="-28491"/>
      <dgm:spPr>
        <a:solidFill>
          <a:srgbClr val="FF0000"/>
        </a:solidFill>
      </dgm:spPr>
    </dgm:pt>
    <dgm:pt modelId="{532840F1-A7B3-4FDC-98ED-79CE65E06C4E}" type="pres">
      <dgm:prSet presAssocID="{4DAF668E-1EEA-4643-9AC6-3BFDC80A422B}" presName="arrowDiagram1" presStyleCnt="0">
        <dgm:presLayoutVars>
          <dgm:bulletEnabled val="1"/>
        </dgm:presLayoutVars>
      </dgm:prSet>
      <dgm:spPr/>
    </dgm:pt>
    <dgm:pt modelId="{C75E501B-B00F-4759-8FD1-3211044455F1}" type="pres">
      <dgm:prSet presAssocID="{092FCC16-A1A8-4E53-A7D0-F497BB464F4C}" presName="bullet1" presStyleLbl="node1" presStyleIdx="0" presStyleCnt="1"/>
      <dgm:spPr>
        <a:prstGeom prst="star4">
          <a:avLst/>
        </a:prstGeom>
      </dgm:spPr>
    </dgm:pt>
    <dgm:pt modelId="{02CF2F6E-ECD8-407D-AB81-4427F4E26343}" type="pres">
      <dgm:prSet presAssocID="{092FCC16-A1A8-4E53-A7D0-F497BB464F4C}" presName="textBox1" presStyleLbl="revTx" presStyleIdx="0" presStyleCnt="1" custScaleX="550959" custScaleY="30082" custLinFactNeighborX="44313" custLinFactNeighborY="25012">
        <dgm:presLayoutVars>
          <dgm:bulletEnabled val="1"/>
        </dgm:presLayoutVars>
      </dgm:prSet>
      <dgm:spPr/>
    </dgm:pt>
  </dgm:ptLst>
  <dgm:cxnLst>
    <dgm:cxn modelId="{105A1662-838A-4B6B-A545-5075D4433AD2}" type="presOf" srcId="{4DAF668E-1EEA-4643-9AC6-3BFDC80A422B}" destId="{7619706C-1777-4FC3-B571-3D1E82BDB314}" srcOrd="0" destOrd="0" presId="urn:microsoft.com/office/officeart/2005/8/layout/arrow2"/>
    <dgm:cxn modelId="{53730E4C-9D54-438C-8A0B-834C19427B4C}" type="presOf" srcId="{092FCC16-A1A8-4E53-A7D0-F497BB464F4C}" destId="{02CF2F6E-ECD8-407D-AB81-4427F4E26343}" srcOrd="0" destOrd="0" presId="urn:microsoft.com/office/officeart/2005/8/layout/arrow2"/>
    <dgm:cxn modelId="{76F10AC7-C21E-47D8-A5DE-CFAA34A457EA}" srcId="{4DAF668E-1EEA-4643-9AC6-3BFDC80A422B}" destId="{092FCC16-A1A8-4E53-A7D0-F497BB464F4C}" srcOrd="0" destOrd="0" parTransId="{59EED96F-AAB6-43F8-A6F1-4204FF8844C6}" sibTransId="{0AB59817-3CB7-45AE-81DD-51F10646D0E2}"/>
    <dgm:cxn modelId="{C7AAB794-15B8-4CAB-806E-82FDC4D33363}" type="presParOf" srcId="{7619706C-1777-4FC3-B571-3D1E82BDB314}" destId="{13C30E64-5482-484A-8EDE-4E03E7FA3055}" srcOrd="0" destOrd="0" presId="urn:microsoft.com/office/officeart/2005/8/layout/arrow2"/>
    <dgm:cxn modelId="{D6B751E1-F244-482F-9BE4-8C653A915572}" type="presParOf" srcId="{7619706C-1777-4FC3-B571-3D1E82BDB314}" destId="{532840F1-A7B3-4FDC-98ED-79CE65E06C4E}" srcOrd="1" destOrd="0" presId="urn:microsoft.com/office/officeart/2005/8/layout/arrow2"/>
    <dgm:cxn modelId="{9B6911AB-498B-4CCA-8208-32DB1E60D0B8}" type="presParOf" srcId="{532840F1-A7B3-4FDC-98ED-79CE65E06C4E}" destId="{C75E501B-B00F-4759-8FD1-3211044455F1}" srcOrd="0" destOrd="0" presId="urn:microsoft.com/office/officeart/2005/8/layout/arrow2"/>
    <dgm:cxn modelId="{F4F2EA58-F818-41BC-8148-36D9A4A6F496}" type="presParOf" srcId="{532840F1-A7B3-4FDC-98ED-79CE65E06C4E}" destId="{02CF2F6E-ECD8-407D-AB81-4427F4E26343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F1D14-6954-4556-9B46-694236A37780}">
      <dsp:nvSpPr>
        <dsp:cNvPr id="0" name=""/>
        <dsp:cNvSpPr/>
      </dsp:nvSpPr>
      <dsp:spPr>
        <a:xfrm rot="5400000">
          <a:off x="4735242" y="-1980057"/>
          <a:ext cx="633635" cy="47548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700" kern="1200" dirty="0"/>
            <a:t>with external individuals seeking to help recovery efforts</a:t>
          </a:r>
        </a:p>
      </dsp:txBody>
      <dsp:txXfrm rot="-5400000">
        <a:off x="2674620" y="111497"/>
        <a:ext cx="4723948" cy="571771"/>
      </dsp:txXfrm>
    </dsp:sp>
    <dsp:sp modelId="{52AA40D3-5AB2-488E-90B4-84C623D0E104}">
      <dsp:nvSpPr>
        <dsp:cNvPr id="0" name=""/>
        <dsp:cNvSpPr/>
      </dsp:nvSpPr>
      <dsp:spPr>
        <a:xfrm>
          <a:off x="0" y="1360"/>
          <a:ext cx="2674620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Contacts</a:t>
          </a:r>
        </a:p>
      </dsp:txBody>
      <dsp:txXfrm>
        <a:off x="38664" y="40024"/>
        <a:ext cx="2597292" cy="714716"/>
      </dsp:txXfrm>
    </dsp:sp>
    <dsp:sp modelId="{47FF21BA-5AE0-4542-BAC4-1A60DF5B0DD4}">
      <dsp:nvSpPr>
        <dsp:cNvPr id="0" name=""/>
        <dsp:cNvSpPr/>
      </dsp:nvSpPr>
      <dsp:spPr>
        <a:xfrm rot="5400000">
          <a:off x="4735242" y="-1148410"/>
          <a:ext cx="633635" cy="47548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700" kern="1200" dirty="0"/>
            <a:t>Hurricane Recovery Projects</a:t>
          </a:r>
        </a:p>
      </dsp:txBody>
      <dsp:txXfrm rot="-5400000">
        <a:off x="2674620" y="943144"/>
        <a:ext cx="4723948" cy="571771"/>
      </dsp:txXfrm>
    </dsp:sp>
    <dsp:sp modelId="{341DD421-CEB2-4B52-907E-BB18E9516CAA}">
      <dsp:nvSpPr>
        <dsp:cNvPr id="0" name=""/>
        <dsp:cNvSpPr/>
      </dsp:nvSpPr>
      <dsp:spPr>
        <a:xfrm>
          <a:off x="0" y="833007"/>
          <a:ext cx="2674620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Projects</a:t>
          </a:r>
        </a:p>
      </dsp:txBody>
      <dsp:txXfrm>
        <a:off x="38664" y="871671"/>
        <a:ext cx="2597292" cy="714716"/>
      </dsp:txXfrm>
    </dsp:sp>
    <dsp:sp modelId="{E1E5ABAE-49EC-48E7-93FC-E73F9203650E}">
      <dsp:nvSpPr>
        <dsp:cNvPr id="0" name=""/>
        <dsp:cNvSpPr/>
      </dsp:nvSpPr>
      <dsp:spPr>
        <a:xfrm rot="5400000">
          <a:off x="4735242" y="-316763"/>
          <a:ext cx="633635" cy="47548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700" kern="1200" dirty="0"/>
            <a:t>updates on each island (Rotary District 7020 spans 10 islands!)</a:t>
          </a:r>
        </a:p>
      </dsp:txBody>
      <dsp:txXfrm rot="-5400000">
        <a:off x="2674620" y="1774791"/>
        <a:ext cx="4723948" cy="571771"/>
      </dsp:txXfrm>
    </dsp:sp>
    <dsp:sp modelId="{4E250415-2898-48FA-8961-E90F52245F45}">
      <dsp:nvSpPr>
        <dsp:cNvPr id="0" name=""/>
        <dsp:cNvSpPr/>
      </dsp:nvSpPr>
      <dsp:spPr>
        <a:xfrm>
          <a:off x="0" y="1664654"/>
          <a:ext cx="2674620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Status</a:t>
          </a:r>
        </a:p>
      </dsp:txBody>
      <dsp:txXfrm>
        <a:off x="38664" y="1703318"/>
        <a:ext cx="2597292" cy="714716"/>
      </dsp:txXfrm>
    </dsp:sp>
    <dsp:sp modelId="{867AA478-B24B-44B9-BCA2-5BE7D1224303}">
      <dsp:nvSpPr>
        <dsp:cNvPr id="0" name=""/>
        <dsp:cNvSpPr/>
      </dsp:nvSpPr>
      <dsp:spPr>
        <a:xfrm rot="5400000">
          <a:off x="4735242" y="514883"/>
          <a:ext cx="633635" cy="47548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700" kern="1200" dirty="0"/>
            <a:t>for each Island and Club Project</a:t>
          </a:r>
        </a:p>
      </dsp:txBody>
      <dsp:txXfrm rot="-5400000">
        <a:off x="2674620" y="2606437"/>
        <a:ext cx="4723948" cy="571771"/>
      </dsp:txXfrm>
    </dsp:sp>
    <dsp:sp modelId="{66F1D50E-BA3D-4964-86B6-4BB597BF0AA6}">
      <dsp:nvSpPr>
        <dsp:cNvPr id="0" name=""/>
        <dsp:cNvSpPr/>
      </dsp:nvSpPr>
      <dsp:spPr>
        <a:xfrm>
          <a:off x="0" y="2496301"/>
          <a:ext cx="2674620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Coordinators</a:t>
          </a:r>
        </a:p>
      </dsp:txBody>
      <dsp:txXfrm>
        <a:off x="38664" y="2534965"/>
        <a:ext cx="2597292" cy="714716"/>
      </dsp:txXfrm>
    </dsp:sp>
    <dsp:sp modelId="{D716D9DA-3C05-4368-978D-9839E9F18BD3}">
      <dsp:nvSpPr>
        <dsp:cNvPr id="0" name=""/>
        <dsp:cNvSpPr/>
      </dsp:nvSpPr>
      <dsp:spPr>
        <a:xfrm rot="5400000">
          <a:off x="4735242" y="1346530"/>
          <a:ext cx="633635" cy="47548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700" kern="1200" dirty="0"/>
            <a:t>of assistance (in-person, materials, TRF global grants and other non-financial)</a:t>
          </a:r>
        </a:p>
      </dsp:txBody>
      <dsp:txXfrm rot="-5400000">
        <a:off x="2674620" y="3438084"/>
        <a:ext cx="4723948" cy="571771"/>
      </dsp:txXfrm>
    </dsp:sp>
    <dsp:sp modelId="{E3B26700-5387-448B-AAB2-075CFA533B02}">
      <dsp:nvSpPr>
        <dsp:cNvPr id="0" name=""/>
        <dsp:cNvSpPr/>
      </dsp:nvSpPr>
      <dsp:spPr>
        <a:xfrm>
          <a:off x="0" y="3327948"/>
          <a:ext cx="2674620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Offers</a:t>
          </a:r>
        </a:p>
      </dsp:txBody>
      <dsp:txXfrm>
        <a:off x="38664" y="3366612"/>
        <a:ext cx="2597292" cy="714716"/>
      </dsp:txXfrm>
    </dsp:sp>
    <dsp:sp modelId="{010068D6-0BA8-45E0-914B-3F3BBC4004D5}">
      <dsp:nvSpPr>
        <dsp:cNvPr id="0" name=""/>
        <dsp:cNvSpPr/>
      </dsp:nvSpPr>
      <dsp:spPr>
        <a:xfrm rot="5400000">
          <a:off x="4735242" y="2178177"/>
          <a:ext cx="633635" cy="475488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en-US" sz="1700" kern="1200" dirty="0"/>
            <a:t>…. managed separately outside the APP</a:t>
          </a:r>
        </a:p>
      </dsp:txBody>
      <dsp:txXfrm rot="-5400000">
        <a:off x="2674620" y="4269731"/>
        <a:ext cx="4723948" cy="571771"/>
      </dsp:txXfrm>
    </dsp:sp>
    <dsp:sp modelId="{90FEC3CC-A59A-48AE-ABDC-F5E418BA9A0E}">
      <dsp:nvSpPr>
        <dsp:cNvPr id="0" name=""/>
        <dsp:cNvSpPr/>
      </dsp:nvSpPr>
      <dsp:spPr>
        <a:xfrm>
          <a:off x="0" y="4159594"/>
          <a:ext cx="2674620" cy="79204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Financial Contributions</a:t>
          </a:r>
        </a:p>
      </dsp:txBody>
      <dsp:txXfrm>
        <a:off x="38664" y="4198258"/>
        <a:ext cx="2597292" cy="7147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9533AA-E5CA-4C8B-B348-D056E23AF14F}">
      <dsp:nvSpPr>
        <dsp:cNvPr id="0" name=""/>
        <dsp:cNvSpPr/>
      </dsp:nvSpPr>
      <dsp:spPr>
        <a:xfrm>
          <a:off x="0" y="0"/>
          <a:ext cx="1002021" cy="109851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Rotary Club</a:t>
          </a:r>
        </a:p>
      </dsp:txBody>
      <dsp:txXfrm>
        <a:off x="0" y="0"/>
        <a:ext cx="1002021" cy="732345"/>
      </dsp:txXfrm>
    </dsp:sp>
    <dsp:sp modelId="{A56FD82A-0C3A-4A11-BDE6-902E2F332EE2}">
      <dsp:nvSpPr>
        <dsp:cNvPr id="0" name=""/>
        <dsp:cNvSpPr/>
      </dsp:nvSpPr>
      <dsp:spPr>
        <a:xfrm>
          <a:off x="0" y="1325913"/>
          <a:ext cx="1310729" cy="23208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Community Needs Identified &amp; Assessed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Club decides to seek district support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Funding request submitted into APP</a:t>
          </a:r>
        </a:p>
      </dsp:txBody>
      <dsp:txXfrm>
        <a:off x="38390" y="1364303"/>
        <a:ext cx="1233949" cy="2244045"/>
      </dsp:txXfrm>
    </dsp:sp>
    <dsp:sp modelId="{1B72983F-B5B8-424A-B4DD-15C6A5906CBA}">
      <dsp:nvSpPr>
        <dsp:cNvPr id="0" name=""/>
        <dsp:cNvSpPr/>
      </dsp:nvSpPr>
      <dsp:spPr>
        <a:xfrm rot="118703">
          <a:off x="1165195" y="292458"/>
          <a:ext cx="346354" cy="2052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1165213" y="332451"/>
        <a:ext cx="284771" cy="123166"/>
      </dsp:txXfrm>
    </dsp:sp>
    <dsp:sp modelId="{FB26962A-1119-4488-A5AA-ECB27CCBD043}">
      <dsp:nvSpPr>
        <dsp:cNvPr id="0" name=""/>
        <dsp:cNvSpPr/>
      </dsp:nvSpPr>
      <dsp:spPr>
        <a:xfrm>
          <a:off x="1655129" y="0"/>
          <a:ext cx="1216231" cy="128113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District HRC Review</a:t>
          </a:r>
        </a:p>
      </dsp:txBody>
      <dsp:txXfrm>
        <a:off x="1655129" y="0"/>
        <a:ext cx="1216231" cy="854090"/>
      </dsp:txXfrm>
    </dsp:sp>
    <dsp:sp modelId="{D13153E0-0AB1-462C-B935-7E315D2725A9}">
      <dsp:nvSpPr>
        <dsp:cNvPr id="0" name=""/>
        <dsp:cNvSpPr/>
      </dsp:nvSpPr>
      <dsp:spPr>
        <a:xfrm>
          <a:off x="1752603" y="1225074"/>
          <a:ext cx="1209149" cy="249225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Project Review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Committee Review &amp; Approval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Project Funding provided</a:t>
          </a:r>
        </a:p>
      </dsp:txBody>
      <dsp:txXfrm>
        <a:off x="1788018" y="1260489"/>
        <a:ext cx="1138319" cy="2421427"/>
      </dsp:txXfrm>
    </dsp:sp>
    <dsp:sp modelId="{71E80FA8-B71A-4D5B-9922-285BFC6D21DC}">
      <dsp:nvSpPr>
        <dsp:cNvPr id="0" name=""/>
        <dsp:cNvSpPr/>
      </dsp:nvSpPr>
      <dsp:spPr>
        <a:xfrm rot="75870">
          <a:off x="3002895" y="343811"/>
          <a:ext cx="278992" cy="2052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3002902" y="384187"/>
        <a:ext cx="217409" cy="123166"/>
      </dsp:txXfrm>
    </dsp:sp>
    <dsp:sp modelId="{07B07E7E-7AA7-406C-98DF-72DEE6BC3BD4}">
      <dsp:nvSpPr>
        <dsp:cNvPr id="0" name=""/>
        <dsp:cNvSpPr/>
      </dsp:nvSpPr>
      <dsp:spPr>
        <a:xfrm>
          <a:off x="3397633" y="0"/>
          <a:ext cx="1275645" cy="13984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Implementation</a:t>
          </a:r>
        </a:p>
      </dsp:txBody>
      <dsp:txXfrm>
        <a:off x="3397633" y="0"/>
        <a:ext cx="1275645" cy="932328"/>
      </dsp:txXfrm>
    </dsp:sp>
    <dsp:sp modelId="{CC4ADB28-CFDA-4E06-BA94-AB64C7120AA2}">
      <dsp:nvSpPr>
        <dsp:cNvPr id="0" name=""/>
        <dsp:cNvSpPr/>
      </dsp:nvSpPr>
      <dsp:spPr>
        <a:xfrm>
          <a:off x="3323285" y="1451046"/>
          <a:ext cx="1673083" cy="6557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Project Implementation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Stewardship Reporting</a:t>
          </a:r>
        </a:p>
      </dsp:txBody>
      <dsp:txXfrm>
        <a:off x="3342491" y="1470252"/>
        <a:ext cx="1634671" cy="617323"/>
      </dsp:txXfrm>
    </dsp:sp>
    <dsp:sp modelId="{81F48D09-4AF1-4756-8B86-D61CB1B8D988}">
      <dsp:nvSpPr>
        <dsp:cNvPr id="0" name=""/>
        <dsp:cNvSpPr/>
      </dsp:nvSpPr>
      <dsp:spPr>
        <a:xfrm rot="21585041">
          <a:off x="4847901" y="359184"/>
          <a:ext cx="370206" cy="2052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4847901" y="400374"/>
        <a:ext cx="308623" cy="123166"/>
      </dsp:txXfrm>
    </dsp:sp>
    <dsp:sp modelId="{6342C9AD-260F-47D9-BADA-11C08F21D444}">
      <dsp:nvSpPr>
        <dsp:cNvPr id="0" name=""/>
        <dsp:cNvSpPr/>
      </dsp:nvSpPr>
      <dsp:spPr>
        <a:xfrm>
          <a:off x="5371774" y="95276"/>
          <a:ext cx="1165911" cy="108760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Close Out</a:t>
          </a:r>
        </a:p>
      </dsp:txBody>
      <dsp:txXfrm>
        <a:off x="5371774" y="95276"/>
        <a:ext cx="1165911" cy="725071"/>
      </dsp:txXfrm>
    </dsp:sp>
    <dsp:sp modelId="{4B23B17D-450E-4444-9C1A-53C107F43A63}">
      <dsp:nvSpPr>
        <dsp:cNvPr id="0" name=""/>
        <dsp:cNvSpPr/>
      </dsp:nvSpPr>
      <dsp:spPr>
        <a:xfrm>
          <a:off x="5359972" y="1485652"/>
          <a:ext cx="1308814" cy="5230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Project Close Out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Post-Project Evaluation</a:t>
          </a:r>
        </a:p>
      </dsp:txBody>
      <dsp:txXfrm>
        <a:off x="5375293" y="1500973"/>
        <a:ext cx="1278172" cy="492453"/>
      </dsp:txXfrm>
    </dsp:sp>
    <dsp:sp modelId="{1948F99E-AF03-415A-9D21-02AF32EEF1A7}">
      <dsp:nvSpPr>
        <dsp:cNvPr id="0" name=""/>
        <dsp:cNvSpPr/>
      </dsp:nvSpPr>
      <dsp:spPr>
        <a:xfrm rot="21377395">
          <a:off x="6680175" y="298296"/>
          <a:ext cx="303386" cy="20527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00" kern="1200"/>
        </a:p>
      </dsp:txBody>
      <dsp:txXfrm>
        <a:off x="6680240" y="341344"/>
        <a:ext cx="241803" cy="123166"/>
      </dsp:txXfrm>
    </dsp:sp>
    <dsp:sp modelId="{5D61B5BB-6D8D-429F-A2AD-92CC6124462D}">
      <dsp:nvSpPr>
        <dsp:cNvPr id="0" name=""/>
        <dsp:cNvSpPr/>
      </dsp:nvSpPr>
      <dsp:spPr>
        <a:xfrm>
          <a:off x="7108913" y="104243"/>
          <a:ext cx="1044087" cy="734628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>
          <a:outerShdw blurRad="50800" dist="381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6858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Goals</a:t>
          </a:r>
        </a:p>
      </dsp:txBody>
      <dsp:txXfrm>
        <a:off x="7108913" y="104243"/>
        <a:ext cx="1044087" cy="489752"/>
      </dsp:txXfrm>
    </dsp:sp>
    <dsp:sp modelId="{C2471524-766B-40D3-975E-C8F47BDF7186}">
      <dsp:nvSpPr>
        <dsp:cNvPr id="0" name=""/>
        <dsp:cNvSpPr/>
      </dsp:nvSpPr>
      <dsp:spPr>
        <a:xfrm>
          <a:off x="6990296" y="1292400"/>
          <a:ext cx="1292490" cy="16238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Meets Community Needs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Sustainable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On-Time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/>
            <a:t>Within Budget</a:t>
          </a:r>
        </a:p>
      </dsp:txBody>
      <dsp:txXfrm>
        <a:off x="7028152" y="1330256"/>
        <a:ext cx="1216778" cy="15481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C30E64-5482-484A-8EDE-4E03E7FA3055}">
      <dsp:nvSpPr>
        <dsp:cNvPr id="0" name=""/>
        <dsp:cNvSpPr/>
      </dsp:nvSpPr>
      <dsp:spPr>
        <a:xfrm>
          <a:off x="1392100" y="0"/>
          <a:ext cx="5207144" cy="1465586"/>
        </a:xfrm>
        <a:prstGeom prst="swooshArrow">
          <a:avLst>
            <a:gd name="adj1" fmla="val 25000"/>
            <a:gd name="adj2" fmla="val 25000"/>
          </a:avLst>
        </a:prstGeom>
        <a:solidFill>
          <a:srgbClr val="FF0000"/>
        </a:solidFill>
        <a:ln w="9525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E501B-B00F-4759-8FD1-3211044455F1}">
      <dsp:nvSpPr>
        <dsp:cNvPr id="0" name=""/>
        <dsp:cNvSpPr/>
      </dsp:nvSpPr>
      <dsp:spPr>
        <a:xfrm>
          <a:off x="4849230" y="297220"/>
          <a:ext cx="173525" cy="173525"/>
        </a:xfrm>
        <a:prstGeom prst="star4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CF2F6E-ECD8-407D-AB81-4427F4E26343}">
      <dsp:nvSpPr>
        <dsp:cNvPr id="0" name=""/>
        <dsp:cNvSpPr/>
      </dsp:nvSpPr>
      <dsp:spPr>
        <a:xfrm>
          <a:off x="2298721" y="1032631"/>
          <a:ext cx="5167857" cy="325367"/>
        </a:xfrm>
        <a:prstGeom prst="round2DiagRect">
          <a:avLst/>
        </a:prstGeom>
        <a:noFill/>
        <a:ln w="9525" cap="rnd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91948" bIns="0" numCol="1" spcCol="1270" anchor="t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District Project Monitoring &amp; Coordination (ongoing)</a:t>
          </a:r>
        </a:p>
      </dsp:txBody>
      <dsp:txXfrm>
        <a:off x="2314604" y="1048514"/>
        <a:ext cx="5136091" cy="2936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7C0D0-6E05-4DBF-86F8-2E5E4A554B02}" type="datetimeFigureOut">
              <a:rPr lang="en-US" smtClean="0"/>
              <a:t>6/22/2018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70CD0-7DC9-42F9-8B90-D69E4DA2BA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0875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morning everyone, I hope everyone can see the </a:t>
            </a:r>
            <a:r>
              <a:rPr lang="en-US" baseline="0" dirty="0"/>
              <a:t>screen…OK?</a:t>
            </a:r>
          </a:p>
          <a:p>
            <a:r>
              <a:rPr lang="en-US" baseline="0" dirty="0"/>
              <a:t>We want to share some information on the District 7020 Hurricane Recovery APPs, of the background to how it evolved, how the APP is used by Rotarians and partners, and a little of the behind the scenes technical implementation as we discuss how it can be easily used and shared by other Rotary districts.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753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how the kind OFFERS of assistance from Rotarians and partners the world over are managed.</a:t>
            </a:r>
            <a:br>
              <a:rPr lang="en-US" dirty="0"/>
            </a:br>
            <a:r>
              <a:rPr lang="en-US" dirty="0"/>
              <a:t>This enables us to manage the relationships extended and coordinate assistance to clubs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086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how we keep the latest updates on each island location in the APP.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73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establish many contacts from Rotarians and partners and to effectively manage relationship a common listing of these contacts comes in very helpful to the committee.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7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Keeping in touch with Coordinators in each island location is critical and this is how we keep track of them.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60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APP contains an additional MENU button at the Top Left which shows many other options available to users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439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Overall, the APP provides a number of benefits to Rotary District 7020.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allows an well coordinated and organized process for managing recovery efforts</a:t>
            </a:r>
          </a:p>
          <a:p>
            <a:pPr marL="171450" indent="-171450">
              <a:buFontTx/>
              <a:buChar char="-"/>
            </a:pPr>
            <a:r>
              <a:rPr lang="en-US" dirty="0"/>
              <a:t>It enables the HRC to be effective , promotes transparency and is easily deployable to Rotarians widely dispersed in various locations</a:t>
            </a:r>
          </a:p>
          <a:p>
            <a:r>
              <a:rPr lang="en-US" dirty="0"/>
              <a:t>-  The APP is resilient to disasters so that a disaster in one, or even multiple locations will not affect its functioning</a:t>
            </a:r>
          </a:p>
          <a:p>
            <a:r>
              <a:rPr lang="en-US" dirty="0"/>
              <a:t>-  With the active encouragement and support of DNA-RAG the APP was built with the capability to be shared with other Rotary clubs and districts.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1985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6772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central database is the common ‘song book’ that enables Rotarians to all to act in </a:t>
            </a:r>
            <a:r>
              <a:rPr lang="en-US" dirty="0" err="1"/>
              <a:t>unision</a:t>
            </a:r>
            <a:r>
              <a:rPr lang="en-US" dirty="0"/>
              <a:t>. </a:t>
            </a:r>
          </a:p>
          <a:p>
            <a:r>
              <a:rPr lang="en-US" baseline="0" dirty="0"/>
              <a:t>This is be cloud based Google  </a:t>
            </a:r>
            <a:r>
              <a:rPr lang="en-US" dirty="0"/>
              <a:t>spreadsheet  containing all information.</a:t>
            </a:r>
          </a:p>
          <a:p>
            <a:r>
              <a:rPr lang="en-US" dirty="0"/>
              <a:t>This enables information to be easily shared by 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499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disaster information system must itself survive a disaster and be survival despite demise of a particular location and/or administrator.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47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overall solution entails a central database and separate end-user tools for working with that information</a:t>
            </a: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1.Their is a web app that provides access from a browser, chrome, Edge/IE, Safari, Firefox and the like</a:t>
            </a:r>
          </a:p>
          <a:p>
            <a:pPr rtl="0" latinLnBrk="0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2.There is a phone/tablet APP that works on Android and Apple/IOS devices</a:t>
            </a:r>
          </a:p>
          <a:p>
            <a:pPr rtl="0" latinLnBrk="0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3.We have been very fortunate to have APPSHEET.com be a technology partner in our efforts, there assistance to us was immediate and tremendously helpful.</a:t>
            </a:r>
          </a:p>
          <a:p>
            <a:pPr rtl="0" latinLnBrk="0"/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4.We are grateful to Appsheet.com, a commercial web services platform company for immediately responding to our request and donating their corporate services for free for this effort.  They have a tremendous product and their kind partnership saves us significant expenditures every month</a:t>
            </a:r>
          </a:p>
          <a:p>
            <a:pPr marL="228600" indent="-228600">
              <a:buAutoNum type="arabicPeriod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442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am Michael Terrelonge of the RC of Spanish Town and proud member of Rotary District 7020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189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APP provided thus provides multiple ways for Rotarians to interact with the data, via any web browser of table/phone app.</a:t>
            </a:r>
          </a:p>
          <a:p>
            <a:pPr rtl="0" latinLnBrk="0"/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 have the same look and feel which enables users to easily use these different ways seamlessly.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026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Phone/Table version of the APP is especially good for persons working offline in the field without intermittent connectivity,  data is kept securely on phone and can be periodically synced.</a:t>
            </a:r>
          </a:p>
          <a:p>
            <a:pPr rtl="0" latinLnBrk="0"/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  buttons at bottom for key features, while the menu button at top left allows access to other options</a:t>
            </a: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252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will continue to use the APP to coordinate disaster projects, to ensure well delivered projects as we work with partners</a:t>
            </a:r>
          </a:p>
          <a:p>
            <a:endParaRPr lang="en-US" dirty="0"/>
          </a:p>
          <a:p>
            <a:r>
              <a:rPr lang="en-US" dirty="0"/>
              <a:t>Going forward for the upcoming Rotary year, we plan to more proactively train clubs in managing the eventuality of recovery projects and to be able to use the APP.</a:t>
            </a:r>
          </a:p>
          <a:p>
            <a:endParaRPr lang="en-US" dirty="0"/>
          </a:p>
          <a:p>
            <a:r>
              <a:rPr lang="en-US" dirty="0"/>
              <a:t>We plan to improve our capability to coordinate with other districts and partners and to make the APP open for all to use and improve.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907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Thank you for sharing </a:t>
            </a:r>
            <a:r>
              <a:rPr lang="en-US" baseline="0" dirty="0"/>
              <a:t>this information on the Rotary District 7020 Hurricane Recovery APPs, background to how it evolved and is used by Rotarians and partners, and a little bit of behind the scenes technical implementation as we discuss how it can be easily used and shared and extended by other Rotary districts..</a:t>
            </a:r>
          </a:p>
          <a:p>
            <a:endParaRPr lang="en-US" baseline="0" dirty="0"/>
          </a:p>
          <a:p>
            <a:r>
              <a:rPr lang="en-US" baseline="0" dirty="0"/>
              <a:t>District 7020 wishes to thank the advice, input and encouragement of DNA-RAG and partners in getting to this stage.</a:t>
            </a:r>
          </a:p>
          <a:p>
            <a:endParaRPr lang="en-US" baseline="0" dirty="0"/>
          </a:p>
          <a:p>
            <a:r>
              <a:rPr lang="en-US" b="1" i="1" dirty="0">
                <a:solidFill>
                  <a:schemeClr val="accent3"/>
                </a:solidFill>
              </a:rPr>
              <a:t>QWERTFGP</a:t>
            </a:r>
            <a:br>
              <a:rPr lang="en-US" b="1" i="1" dirty="0">
                <a:solidFill>
                  <a:schemeClr val="accent3"/>
                </a:solidFill>
              </a:rPr>
            </a:br>
            <a:r>
              <a:rPr lang="en-US" b="1" i="1" dirty="0">
                <a:solidFill>
                  <a:schemeClr val="accent3"/>
                </a:solidFill>
              </a:rPr>
              <a:t>+]</a:t>
            </a:r>
            <a:br>
              <a:rPr lang="en-US" b="1" i="1" dirty="0">
                <a:solidFill>
                  <a:schemeClr val="accent3"/>
                </a:solidFill>
              </a:rPr>
            </a:br>
            <a:r>
              <a:rPr lang="en-US" b="1" i="1" dirty="0">
                <a:solidFill>
                  <a:schemeClr val="accent3"/>
                </a:solidFill>
              </a:rPr>
              <a:t>==-[;/.</a:t>
            </a:r>
            <a:r>
              <a:rPr lang="en-US" b="1" i="1" dirty="0" err="1">
                <a:solidFill>
                  <a:schemeClr val="accent3"/>
                </a:solidFill>
              </a:rPr>
              <a:t>LJHGFAas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1609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district comprises … 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84 Rotary clubs in 10 different countries or territories in two geographical areas in the </a:t>
            </a:r>
            <a:r>
              <a:rPr lang="en-US" dirty="0"/>
              <a:t>Northern and Eastern Caribbean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separated by Dominican Republic (District 4060) and Puerto-Rico (District 7000). With District 7030 to the south,</a:t>
            </a:r>
            <a:endParaRPr lang="en-US" dirty="0"/>
          </a:p>
          <a:p>
            <a:endParaRPr lang="en-US" dirty="0"/>
          </a:p>
          <a:p>
            <a:r>
              <a:rPr lang="en-US" b="1" u="sng" dirty="0"/>
              <a:t>You need a better resolution 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802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Sept 2017, back to back Category 5 hurricanes ravaged 6 of our 10 islands and Rotary was quick to respond, DG of 7020 Robert Ledger immediately convened a committee to respond, and this committee quickly recognized the need to manage the numerous pieces of information related to the recovery effort.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 set of APPs were created to help Rotarians and partners coordinate the disaster recovery process.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981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APP helps Rotarians in managing important items of information critical to the disaster recovery process.</a:t>
            </a:r>
          </a:p>
          <a:p>
            <a:r>
              <a:rPr lang="en-US" dirty="0"/>
              <a:t>Such as -</a:t>
            </a:r>
          </a:p>
          <a:p>
            <a:r>
              <a:rPr lang="en-US" dirty="0"/>
              <a:t>– Contacts – details of individuals and organizations related to the recovery efforts</a:t>
            </a:r>
          </a:p>
          <a:p>
            <a:r>
              <a:rPr lang="en-US" dirty="0"/>
              <a:t> - Projects – ‘ the many projects being planned and executed by local Rotarians on the ground in the affected communities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Status - of islands, </a:t>
            </a:r>
          </a:p>
          <a:p>
            <a:pPr marL="171450" indent="-171450">
              <a:buFontTx/>
              <a:buChar char="-"/>
            </a:pPr>
            <a:r>
              <a:rPr lang="en-US" dirty="0"/>
              <a:t>Rotary coordinators on the ground in each island and </a:t>
            </a:r>
          </a:p>
          <a:p>
            <a:pPr marL="171450" indent="-171450">
              <a:buFontTx/>
              <a:buChar char="-"/>
            </a:pPr>
            <a:r>
              <a:rPr lang="en-US" dirty="0"/>
              <a:t>Offers – Offers of assistance from Rotarians and partners the world over.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8199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Rotary Clubs.... on the ground assess their community needs and formulate projects that may need district assistance.....These clubs submit their project funding application requests to the district via the APP,</a:t>
            </a: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 Which is forwarded to the district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hRC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The HRC reviews the project and appropriate projects are approved and funded.</a:t>
            </a: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 Projects are implemented by the local Rotary clubs</a:t>
            </a: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 There are preliminary, in process and final stewardship reports that are mandated and tracked.</a:t>
            </a: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..... Finally projects are completed and close-out and post-evaluation done.</a:t>
            </a: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..... This enables us to achieve our goals of satisfying local community needs with good and sustainable projects.</a:t>
            </a:r>
          </a:p>
          <a:p>
            <a:pPr rtl="0" latinLnBrk="0"/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..... The Hurricane disaster recovery committee monitors and coordinates the overall process for all projects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73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ROLES Rotarians play in the recovery process and the APP contains facilities designed to satisfy the needs of various users and ROLES in the recovery process</a:t>
            </a:r>
          </a:p>
          <a:p>
            <a:r>
              <a:rPr lang="en-US" dirty="0"/>
              <a:t>- Rotary Clubs need to submit projects requesting district funding, and assistance with satisfying their project needs and gaining partners, learning of offers of </a:t>
            </a:r>
            <a:r>
              <a:rPr lang="en-US" dirty="0" err="1"/>
              <a:t>asasistance</a:t>
            </a:r>
            <a:r>
              <a:rPr lang="en-US" dirty="0"/>
              <a:t> etc.</a:t>
            </a:r>
          </a:p>
          <a:p>
            <a:r>
              <a:rPr lang="en-US" dirty="0"/>
              <a:t>- Rotarians on the ground acting as coordinators can submit their location status and assist clubs throughout the project lifecycle as well as </a:t>
            </a:r>
            <a:r>
              <a:rPr lang="en-US" dirty="0" err="1"/>
              <a:t>reciew</a:t>
            </a:r>
            <a:r>
              <a:rPr lang="en-US" dirty="0"/>
              <a:t> OFFERS</a:t>
            </a:r>
          </a:p>
          <a:p>
            <a:r>
              <a:rPr lang="en-US" dirty="0"/>
              <a:t>- The HRC manages the overall recovery process and needs all members to be able to see the same up to date information</a:t>
            </a:r>
          </a:p>
          <a:p>
            <a:r>
              <a:rPr lang="en-US" dirty="0"/>
              <a:t>- Partners and the Public can view certain selected items of information in real 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0624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Facilities exist for using exact </a:t>
            </a:r>
            <a:r>
              <a:rPr lang="en-US" dirty="0" err="1"/>
              <a:t>gps</a:t>
            </a:r>
            <a:r>
              <a:rPr lang="en-US" dirty="0"/>
              <a:t> location for each project, which allows for maps to be produced of projects with full Google Maps functionality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7160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projects screen and the drill down to each individual project details</a:t>
            </a:r>
          </a:p>
          <a:p>
            <a:r>
              <a:rPr lang="en-US" dirty="0"/>
              <a:t>Clubs enter their project details, attach pictures, </a:t>
            </a:r>
            <a:r>
              <a:rPr lang="en-US" dirty="0" err="1"/>
              <a:t>gps</a:t>
            </a:r>
            <a:r>
              <a:rPr lang="en-US" dirty="0"/>
              <a:t> locations and other documents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970CD0-7DC9-42F9-8B90-D69E4DA2BAB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33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8668C-F437-4454-B8DA-DFBB0AFE7F6C}" type="datetime1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387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BBDD-2535-48BB-BE93-BD80BCD188D5}" type="datetime1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6077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BBDD-2535-48BB-BE93-BD80BCD188D5}" type="datetime1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5134248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BBDD-2535-48BB-BE93-BD80BCD188D5}" type="datetime1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29110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BBDD-2535-48BB-BE93-BD80BCD188D5}" type="datetime1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5489894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BBBDD-2535-48BB-BE93-BD80BCD188D5}" type="datetime1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751244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0D65F6-953B-4E7F-97CD-745E8F1BC89B}" type="datetime1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89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BC0F87-6A7F-40AC-A1A7-C3F99756FE9E}" type="datetime1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97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90FB6-030B-4271-A0C3-7E67A1235CAD}" type="datetime1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408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3F5E9-767F-4224-9BAE-03B84826E284}" type="datetime1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840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7FCC-4854-4DD8-A9C7-D813DB6DA55B}" type="datetime1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090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C6FC74-92C8-4EA7-AC83-5AFB7E1DE7C4}" type="datetime1">
              <a:rPr lang="en-US" smtClean="0"/>
              <a:t>6/22/2018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95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DB142-E543-4D69-BBDD-DE8EFB8420A7}" type="datetime1">
              <a:rPr lang="en-US" smtClean="0"/>
              <a:t>6/22/2018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163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C7451-8F52-446A-921F-00B1B5C8081D}" type="datetime1">
              <a:rPr lang="en-US" smtClean="0"/>
              <a:t>6/22/2018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344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DABF1-2F04-43D8-94C9-39DCE4AF22FC}" type="datetime1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645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7EC5F-41EA-4F3E-A7FC-3FE837DB9A2D}" type="datetime1">
              <a:rPr lang="en-US" smtClean="0"/>
              <a:t>6/22/2018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104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BBBDD-2535-48BB-BE93-BD80BCD188D5}" type="datetime1">
              <a:rPr lang="en-US" smtClean="0"/>
              <a:t>6/22/2018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District 7020 Hurricane Recovery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25CCBDC-9789-4012-97B2-CF8600286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1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19.xml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tags" Target="../tags/tag9.xml"/><Relationship Id="rId6" Type="http://schemas.openxmlformats.org/officeDocument/2006/relationships/image" Target="../media/image24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.wdp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3.png"/><Relationship Id="rId5" Type="http://schemas.openxmlformats.org/officeDocument/2006/relationships/image" Target="../media/image25.wmf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5.m4a"/><Relationship Id="rId7" Type="http://schemas.openxmlformats.org/officeDocument/2006/relationships/diagramLayout" Target="../diagrams/layout1.xml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audio" Target="../media/media6.m4a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microsoft.com/office/2007/relationships/media" Target="../media/media6.m4a"/><Relationship Id="rId16" Type="http://schemas.openxmlformats.org/officeDocument/2006/relationships/image" Target="../media/image2.png"/><Relationship Id="rId1" Type="http://schemas.openxmlformats.org/officeDocument/2006/relationships/tags" Target="../tags/tag3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notesSlide" Target="../notesSlides/notesSlide6.xml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8655" y="5181601"/>
            <a:ext cx="8229600" cy="1447800"/>
          </a:xfrm>
          <a:solidFill>
            <a:schemeClr val="accent1">
              <a:alpha val="33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Rotary District 7020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Recovery APP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1295400" y="6573982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13729"/>
            <a:ext cx="7391400" cy="4791671"/>
          </a:xfrm>
          <a:prstGeom prst="rect">
            <a:avLst/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2400" y="313729"/>
            <a:ext cx="86868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47D9199-BB15-471A-A059-908644D23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397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5688"/>
    </mc:Choice>
    <mc:Fallback>
      <p:transition advTm="25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4817" y="32990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chemeClr val="accent3"/>
                </a:solidFill>
              </a:rPr>
              <a:t>D7020 Hurricane Recovery APP</a:t>
            </a:r>
            <a:br>
              <a:rPr lang="en-US" b="1" u="sng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‘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Offers</a:t>
            </a:r>
            <a:r>
              <a:rPr lang="en-US" dirty="0">
                <a:solidFill>
                  <a:schemeClr val="accent3"/>
                </a:solidFill>
              </a:rPr>
              <a:t>’ screen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370856" y="6543292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10</a:t>
            </a:fld>
            <a:endParaRPr lang="en-US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88" t="15104" r="37583"/>
          <a:stretch/>
        </p:blipFill>
        <p:spPr bwMode="auto">
          <a:xfrm>
            <a:off x="5555673" y="1371600"/>
            <a:ext cx="2510743" cy="4800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52400" y="313729"/>
            <a:ext cx="85344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CBB8C3-440F-413C-BBAC-7A741C9DE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268" y="1626960"/>
            <a:ext cx="4729132" cy="456111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4191000" y="3124200"/>
            <a:ext cx="1728158" cy="14478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97AEDF-2E29-4096-81B3-43AB1AF0DC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34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8"/>
    </mc:Choice>
    <mc:Fallback>
      <p:transition spd="slow" advTm="1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540" y="35081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chemeClr val="accent3"/>
                </a:solidFill>
              </a:rPr>
              <a:t>D7020 Hurricane Recovery APP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‘Island Status</a:t>
            </a:r>
            <a:r>
              <a:rPr lang="en-US" dirty="0">
                <a:solidFill>
                  <a:schemeClr val="accent3"/>
                </a:solidFill>
              </a:rPr>
              <a:t>’ screen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19200" y="6603263"/>
            <a:ext cx="5716488" cy="365125"/>
          </a:xfrm>
        </p:spPr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11</a:t>
            </a:fld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84" t="14714" r="37262"/>
          <a:stretch/>
        </p:blipFill>
        <p:spPr bwMode="auto">
          <a:xfrm>
            <a:off x="5181600" y="1369444"/>
            <a:ext cx="2752507" cy="5008032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2400" y="313729"/>
            <a:ext cx="8534400" cy="6317243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50AEA9-41E8-409E-A27A-AE227A3D0A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725" t="8487" r="33333"/>
          <a:stretch/>
        </p:blipFill>
        <p:spPr>
          <a:xfrm>
            <a:off x="705477" y="1561168"/>
            <a:ext cx="3752967" cy="470467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4077444" y="3124200"/>
            <a:ext cx="1485156" cy="34815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90F5292-91C3-4D83-98ED-500469D6D6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648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6"/>
    </mc:Choice>
    <mc:Fallback>
      <p:transition spd="slow" advTm="1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9255" y="364367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chemeClr val="accent3"/>
                </a:solidFill>
              </a:rPr>
              <a:t>D7020 Hurricane Recovery APP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‘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Contacts</a:t>
            </a:r>
            <a:r>
              <a:rPr lang="en-US" dirty="0">
                <a:solidFill>
                  <a:schemeClr val="accent3"/>
                </a:solidFill>
              </a:rPr>
              <a:t>’ screen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1295400" y="6567055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12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6" t="14844" r="37538"/>
          <a:stretch/>
        </p:blipFill>
        <p:spPr bwMode="auto">
          <a:xfrm>
            <a:off x="838200" y="1600200"/>
            <a:ext cx="2492229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05" t="14974" r="37409"/>
          <a:stretch/>
        </p:blipFill>
        <p:spPr bwMode="auto">
          <a:xfrm>
            <a:off x="5105400" y="1533526"/>
            <a:ext cx="2743200" cy="484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124200" y="2895600"/>
            <a:ext cx="2438400" cy="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52400" y="313729"/>
            <a:ext cx="86106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074904B-353B-4535-BC43-59F02F24F5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2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19"/>
    </mc:Choice>
    <mc:Fallback xmlns="">
      <p:transition spd="slow" advTm="130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115" y="355292"/>
            <a:ext cx="6589199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solidFill>
                  <a:schemeClr val="accent3"/>
                </a:solidFill>
              </a:rPr>
              <a:t>D7020 Hurricane Recovery APP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‘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Country Coordinators</a:t>
            </a:r>
            <a:r>
              <a:rPr lang="en-US" dirty="0">
                <a:solidFill>
                  <a:schemeClr val="accent3"/>
                </a:solidFill>
              </a:rPr>
              <a:t>’ screen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40959" y="6510559"/>
            <a:ext cx="5716488" cy="365125"/>
          </a:xfrm>
        </p:spPr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13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89" t="15104" r="38287"/>
          <a:stretch/>
        </p:blipFill>
        <p:spPr bwMode="auto">
          <a:xfrm>
            <a:off x="1185541" y="1524001"/>
            <a:ext cx="250571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0" t="15495" r="37921"/>
          <a:stretch/>
        </p:blipFill>
        <p:spPr bwMode="auto">
          <a:xfrm>
            <a:off x="5105400" y="1524001"/>
            <a:ext cx="2500312" cy="464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3416853" y="2617076"/>
            <a:ext cx="1993347" cy="762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2400" y="313729"/>
            <a:ext cx="85344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C03EECD-D8A3-456F-B4E7-95A2C1184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9"/>
    </mc:Choice>
    <mc:Fallback xmlns="">
      <p:transition spd="slow" advTm="111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8" r="70977"/>
          <a:stretch/>
        </p:blipFill>
        <p:spPr bwMode="auto">
          <a:xfrm>
            <a:off x="3572289" y="1132027"/>
            <a:ext cx="2484140" cy="475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896" y="347019"/>
            <a:ext cx="6936926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>
                <a:solidFill>
                  <a:schemeClr val="accent3"/>
                </a:solidFill>
              </a:rPr>
              <a:t>D7020 Hurricane Recovery APP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</a:rPr>
              <a:t>Additional features - </a:t>
            </a:r>
            <a:r>
              <a:rPr lang="en-US" dirty="0">
                <a:solidFill>
                  <a:schemeClr val="accent3"/>
                </a:solidFill>
              </a:rPr>
              <a:t>‘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Menu views</a:t>
            </a:r>
            <a:r>
              <a:rPr lang="en-US" dirty="0">
                <a:solidFill>
                  <a:schemeClr val="accent3"/>
                </a:solidFill>
              </a:rPr>
              <a:t>’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219200" y="6578027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14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0" t="14305" r="36896"/>
          <a:stretch/>
        </p:blipFill>
        <p:spPr bwMode="auto">
          <a:xfrm>
            <a:off x="561975" y="1447800"/>
            <a:ext cx="2567737" cy="457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>
            <a:off x="990600" y="1933575"/>
            <a:ext cx="457200" cy="276225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5181600" y="2119641"/>
            <a:ext cx="2209800" cy="6858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648200" y="2538741"/>
            <a:ext cx="2362200" cy="5334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447800" y="1752600"/>
            <a:ext cx="114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Menu views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2400" y="313730"/>
            <a:ext cx="8610600" cy="6321638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48200" y="3224541"/>
            <a:ext cx="2514600" cy="285123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FB8DD53-F035-4A5C-B7E8-65FEFF44EC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0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93"/>
    </mc:Choice>
    <mc:Fallback xmlns="">
      <p:transition spd="slow" advTm="8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2AC8-023F-4539-8834-594AB9C48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5000" y="512463"/>
            <a:ext cx="6589199" cy="1031425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Benefits of the APP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03FE0-72ED-46A0-AA61-88405CCB8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6007" y="1881304"/>
            <a:ext cx="6591985" cy="377762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An organized process for responding to disasters. 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Effective, widely deployable &amp; transparent</a:t>
            </a:r>
          </a:p>
          <a:p>
            <a:pPr>
              <a:lnSpc>
                <a:spcPct val="150000"/>
              </a:lnSpc>
            </a:pPr>
            <a:r>
              <a:rPr lang="en-US" sz="2000" b="1" dirty="0"/>
              <a:t>Resilient to disasters </a:t>
            </a:r>
            <a:r>
              <a:rPr lang="en-US" sz="2000" dirty="0"/>
              <a:t>– Robust, secure cloud based solution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Potentially a common platform for Rotary clubs and districts to coordinate response.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AC55BF-38F5-44E8-8977-0708D9115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76007" y="6525491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8E068E-14AA-463B-8154-349785118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AB1417-0130-405A-8A9E-A52C25FD4FDE}"/>
              </a:ext>
            </a:extLst>
          </p:cNvPr>
          <p:cNvSpPr/>
          <p:nvPr/>
        </p:nvSpPr>
        <p:spPr>
          <a:xfrm>
            <a:off x="152400" y="313729"/>
            <a:ext cx="85344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036712E-7C70-4E6F-B69C-E910DB781B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4426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517"/>
    </mc:Choice>
    <mc:Fallback>
      <p:transition spd="slow" advTm="43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806A338-25E5-401D-BA92-53AABCA741DF}"/>
              </a:ext>
            </a:extLst>
          </p:cNvPr>
          <p:cNvSpPr/>
          <p:nvPr/>
        </p:nvSpPr>
        <p:spPr>
          <a:xfrm>
            <a:off x="152400" y="313729"/>
            <a:ext cx="8458200" cy="623947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22948-0A5D-495C-BD11-B64E1EF5C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166" y="2107228"/>
            <a:ext cx="6591985" cy="1468800"/>
          </a:xfrm>
        </p:spPr>
        <p:txBody>
          <a:bodyPr>
            <a:normAutofit/>
          </a:bodyPr>
          <a:lstStyle/>
          <a:p>
            <a:r>
              <a:rPr lang="en-US" sz="50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Behind the Scenes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488804-080B-4249-AA03-EAEB95C9A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6206" y="3609265"/>
            <a:ext cx="6591985" cy="860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How the APP is implemented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B5C5FF-2C3E-4EFE-8CD4-CAB350756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19200" y="6553200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26879B-74E6-4262-AD00-A40C3A253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16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A3155EC-B1DB-4D75-A580-A9B930F33F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463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777"/>
    </mc:Choice>
    <mc:Fallback>
      <p:transition spd="slow" advTm="10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1633" y="512463"/>
            <a:ext cx="6589199" cy="128089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The central database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458200" cy="474027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 shared database (Google Sheet)</a:t>
            </a:r>
            <a:endParaRPr lang="en-US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00350" lvl="2">
              <a:lnSpc>
                <a:spcPct val="120000"/>
              </a:lnSpc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 Status </a:t>
            </a:r>
          </a:p>
          <a:p>
            <a:pPr marL="2800350" lvl="2">
              <a:lnSpc>
                <a:spcPct val="120000"/>
              </a:lnSpc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Contacts</a:t>
            </a:r>
          </a:p>
          <a:p>
            <a:pPr marL="2800350" lvl="2">
              <a:lnSpc>
                <a:spcPct val="120000"/>
              </a:lnSpc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Offers</a:t>
            </a:r>
          </a:p>
          <a:p>
            <a:pPr marL="2800350" lvl="2">
              <a:lnSpc>
                <a:spcPct val="120000"/>
              </a:lnSpc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</a:p>
          <a:p>
            <a:pPr marL="2800350" lvl="2">
              <a:lnSpc>
                <a:spcPct val="120000"/>
              </a:lnSpc>
            </a:pPr>
            <a:r>
              <a: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Island Coordinators</a:t>
            </a:r>
          </a:p>
          <a:p>
            <a:pPr marL="2571750" lvl="2" indent="0">
              <a:lnSpc>
                <a:spcPct val="120000"/>
              </a:lnSpc>
              <a:buNone/>
            </a:pP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Central repository details of ALL information (“common song sheet”)</a:t>
            </a:r>
          </a:p>
          <a:p>
            <a:pPr>
              <a:lnSpc>
                <a:spcPct val="170000"/>
              </a:lnSpc>
            </a:pPr>
            <a:r>
              <a:rPr lang="en-US" dirty="0"/>
              <a:t>Data available and updated by all users, conveniently in real time, online and/or offline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0" y="6553200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17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911979"/>
            <a:ext cx="1197369" cy="2073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313729"/>
            <a:ext cx="86106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5EE0212-8E00-4A38-B34F-F6AC5FCCFB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780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48"/>
    </mc:Choice>
    <mc:Fallback>
      <p:transition spd="slow" advTm="19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62" y="398845"/>
            <a:ext cx="8853238" cy="1143000"/>
          </a:xfrm>
        </p:spPr>
        <p:txBody>
          <a:bodyPr>
            <a:normAutofit fontScale="90000"/>
          </a:bodyPr>
          <a:lstStyle/>
          <a:p>
            <a:pPr algn="ctr"/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</a:rPr>
              <a:t>Disaster Recovery Info 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</a:rPr>
              <a:t>Must Be Resilient! </a:t>
            </a:r>
            <a:br>
              <a:rPr lang="en-US" b="1" dirty="0">
                <a:solidFill>
                  <a:schemeClr val="accent3"/>
                </a:solidFill>
              </a:rPr>
            </a:b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81545" y="6544271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18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313729"/>
            <a:ext cx="8700838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004D0D-BD58-4D66-8DE2-0ED3419D6797}"/>
              </a:ext>
            </a:extLst>
          </p:cNvPr>
          <p:cNvSpPr/>
          <p:nvPr/>
        </p:nvSpPr>
        <p:spPr>
          <a:xfrm>
            <a:off x="1281545" y="2362200"/>
            <a:ext cx="6934200" cy="18804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All components stored in the cloud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Backed up in multiple places in real-time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Independent of any one location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/>
              <a:t>Can be used and administered from anywhere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C082E5F8-2B3D-46B3-9C92-380A216CCD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7254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54"/>
    </mc:Choice>
    <mc:Fallback>
      <p:transition spd="slow" advTm="13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545" y="3048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solidFill>
                  <a:schemeClr val="accent3"/>
                </a:solidFill>
              </a:rPr>
              <a:t>Hurricane Recovery APP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</a:rPr>
              <a:t>User Interfaces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155354" y="6562129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19</a:t>
            </a:fld>
            <a:endParaRPr lang="en-US"/>
          </a:p>
        </p:txBody>
      </p:sp>
      <p:sp>
        <p:nvSpPr>
          <p:cNvPr id="4" name="Flowchart: Magnetic Disk 3"/>
          <p:cNvSpPr/>
          <p:nvPr/>
        </p:nvSpPr>
        <p:spPr>
          <a:xfrm>
            <a:off x="1176136" y="1552768"/>
            <a:ext cx="1718481" cy="341276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D7020 Hurricane Recovery Database</a:t>
            </a:r>
          </a:p>
        </p:txBody>
      </p:sp>
      <p:cxnSp>
        <p:nvCxnSpPr>
          <p:cNvPr id="6" name="Straight Arrow Connector 5"/>
          <p:cNvCxnSpPr>
            <a:cxnSpLocks/>
            <a:endCxn id="1028" idx="1"/>
          </p:cNvCxnSpPr>
          <p:nvPr/>
        </p:nvCxnSpPr>
        <p:spPr>
          <a:xfrm flipV="1">
            <a:off x="2853519" y="2513188"/>
            <a:ext cx="1457203" cy="687212"/>
          </a:xfrm>
          <a:prstGeom prst="straightConnector1">
            <a:avLst/>
          </a:prstGeom>
          <a:ln w="38100">
            <a:headEnd type="arrow" w="med" len="lg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cxnSpLocks/>
          </p:cNvCxnSpPr>
          <p:nvPr/>
        </p:nvCxnSpPr>
        <p:spPr>
          <a:xfrm>
            <a:off x="2819400" y="3543300"/>
            <a:ext cx="1457203" cy="687212"/>
          </a:xfrm>
          <a:prstGeom prst="straightConnector1">
            <a:avLst/>
          </a:prstGeom>
          <a:ln w="38100">
            <a:headEnd type="arrow" w="med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C:\Users\MJT\AppData\Local\Microsoft\Windows\INetCache\IE\7RDFELFI\web-browsers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22" y="1711676"/>
            <a:ext cx="1603023" cy="1603023"/>
          </a:xfrm>
          <a:prstGeom prst="rect">
            <a:avLst/>
          </a:prstGeom>
          <a:noFill/>
          <a:ln w="28575" cmpd="thickThin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MJT\AppData\Local\Microsoft\Windows\INetCache\IE\7RDFELFI\2654801951_9ca1c981a6_z[1]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22" y="3635046"/>
            <a:ext cx="1603023" cy="168165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28575" cmpd="thickThin">
            <a:solidFill>
              <a:schemeClr val="accent6">
                <a:lumMod val="75000"/>
              </a:schemeClr>
            </a:solidFill>
          </a:ln>
          <a:extLst/>
        </p:spPr>
      </p:pic>
      <p:sp>
        <p:nvSpPr>
          <p:cNvPr id="16" name="TextBox 15"/>
          <p:cNvSpPr txBox="1"/>
          <p:nvPr/>
        </p:nvSpPr>
        <p:spPr>
          <a:xfrm>
            <a:off x="5964662" y="2128102"/>
            <a:ext cx="209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Web/browser App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13059" y="3886906"/>
            <a:ext cx="1951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/>
              <a:t>Phone/Tablet App</a:t>
            </a:r>
            <a:br>
              <a:rPr lang="en-US" dirty="0"/>
            </a:br>
            <a:r>
              <a:rPr lang="en-US" dirty="0"/>
              <a:t>(Android/IOS)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364414" y="533006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Shared Google sheets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52400" y="313729"/>
            <a:ext cx="84582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95517E-2781-4981-B167-F540831795A4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122" y="5594073"/>
            <a:ext cx="3270956" cy="621482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solidFill>
              <a:schemeClr val="tx2"/>
            </a:solidFill>
          </a:ln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9E67E834-FDB6-462E-ACC0-61784C189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178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52"/>
    </mc:Choice>
    <mc:Fallback>
      <p:transition spd="slow" advTm="336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DF3535CA-89CA-4160-A6DF-9393D2FD23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61" y="990600"/>
            <a:ext cx="6912878" cy="2703582"/>
          </a:xfrm>
          <a:ln w="28575">
            <a:solidFill>
              <a:schemeClr val="accent6">
                <a:lumMod val="75000"/>
              </a:schemeClr>
            </a:solidFill>
          </a:ln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9BBDC-F5BC-4F95-8AAC-F6D62DAAB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1884F1-F4BC-4463-B552-FB8D0183D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65ED73-D8C5-4F42-A047-6C607F63FF2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3" b="34287"/>
          <a:stretch/>
        </p:blipFill>
        <p:spPr>
          <a:xfrm>
            <a:off x="3096491" y="4204821"/>
            <a:ext cx="3200400" cy="16091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BD6CFC8-2113-4056-B4B2-DEEB9DA1AE67}"/>
              </a:ext>
            </a:extLst>
          </p:cNvPr>
          <p:cNvSpPr/>
          <p:nvPr/>
        </p:nvSpPr>
        <p:spPr>
          <a:xfrm>
            <a:off x="152400" y="313729"/>
            <a:ext cx="86868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4374DA7-3284-46FC-B407-16524B60E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51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7928"/>
    </mc:Choice>
    <mc:Fallback>
      <p:transition advTm="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362" y="894236"/>
            <a:ext cx="8077200" cy="12808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chemeClr val="accent3"/>
                </a:solidFill>
              </a:rPr>
              <a:t>Interacting with Disaster Recovery Info</a:t>
            </a:r>
            <a:br>
              <a:rPr lang="en-US" dirty="0">
                <a:solidFill>
                  <a:schemeClr val="accent3"/>
                </a:solidFill>
              </a:rPr>
            </a:br>
            <a:r>
              <a:rPr lang="en-US" b="1" u="sng" dirty="0">
                <a:solidFill>
                  <a:schemeClr val="accent3"/>
                </a:solidFill>
              </a:rPr>
              <a:t>Web &amp; Phone APPS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3717" y="2379054"/>
            <a:ext cx="8801100" cy="474319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Easy front end for individual users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Phone/table app ideal for mobile/remote users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Web/browser &amp; phone App have same look &amp; feel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Data can be updated by either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Data stored securely in central database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30842" y="6553200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20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7150" y="313729"/>
            <a:ext cx="889635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5BDF260-B088-42C1-996A-0436486428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0586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77"/>
    </mc:Choice>
    <mc:Fallback>
      <p:transition spd="slow" advTm="18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>
                <a:solidFill>
                  <a:schemeClr val="accent3"/>
                </a:solidFill>
              </a:rPr>
              <a:t>Hurricane Recovery APP</a:t>
            </a:r>
            <a:br>
              <a:rPr lang="en-US" sz="2200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</a:rPr>
              <a:t> Phone/Tablet APP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0" y="6567166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21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31387" y="1360806"/>
            <a:ext cx="4876800" cy="41549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b="1" dirty="0"/>
              <a:t>Installs on mobile phone or tablet  </a:t>
            </a:r>
          </a:p>
          <a:p>
            <a:r>
              <a:rPr lang="en-US" sz="2200" dirty="0"/>
              <a:t>(Android and Apple/IOS) </a:t>
            </a:r>
          </a:p>
          <a:p>
            <a:endParaRPr lang="en-US" sz="2200" b="1" i="1" dirty="0"/>
          </a:p>
          <a:p>
            <a:r>
              <a:rPr lang="en-US" sz="2200" b="1" i="1" dirty="0"/>
              <a:t>“… is explicitly </a:t>
            </a:r>
            <a:r>
              <a:rPr lang="en-US" sz="2200" b="1" i="1" u="sng" dirty="0"/>
              <a:t>designed for environments with bad or intermittent connectivity, </a:t>
            </a:r>
            <a:r>
              <a:rPr lang="en-US" sz="2200" b="1" i="1" dirty="0"/>
              <a:t>and the data synchronization technology handles various kinds of failures seamlessly without data loss.”  (Appsheet.com)</a:t>
            </a:r>
          </a:p>
          <a:p>
            <a:endParaRPr lang="en-US" sz="2200" b="1" i="1" dirty="0"/>
          </a:p>
          <a:p>
            <a:r>
              <a:rPr lang="en-US" sz="2200" b="1" dirty="0"/>
              <a:t>Same look &amp; feel as browser APP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152401"/>
            <a:ext cx="8610600" cy="6400800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49BB66-71E1-4124-9654-2B1F68DE9C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842" t="12293" r="36843"/>
          <a:stretch/>
        </p:blipFill>
        <p:spPr>
          <a:xfrm>
            <a:off x="432207" y="1266513"/>
            <a:ext cx="2919374" cy="4893633"/>
          </a:xfrm>
          <a:prstGeom prst="rect">
            <a:avLst/>
          </a:prstGeom>
        </p:spPr>
      </p:pic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E240CADE-66A5-4129-95FA-519FDDFE8C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4435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180"/>
    </mc:Choice>
    <mc:Fallback>
      <p:transition spd="slow" advTm="191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65F3C-BFFF-411A-A6A5-1FD4D1A73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632011"/>
            <a:ext cx="6589199" cy="747490"/>
          </a:xfrm>
        </p:spPr>
        <p:txBody>
          <a:bodyPr/>
          <a:lstStyle/>
          <a:p>
            <a:r>
              <a:rPr lang="en-US" b="1" u="sng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E28FAD-AD59-46E5-958D-3252DBA808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4738" y="1606094"/>
            <a:ext cx="7938262" cy="4464123"/>
          </a:xfrm>
        </p:spPr>
        <p:txBody>
          <a:bodyPr>
            <a:noAutofit/>
          </a:bodyPr>
          <a:lstStyle/>
          <a:p>
            <a:r>
              <a:rPr lang="en-US" sz="3200" dirty="0"/>
              <a:t>Continue to use APP to coordinate IRMA/MARIA disaster recovery efforts </a:t>
            </a:r>
          </a:p>
          <a:p>
            <a:r>
              <a:rPr lang="en-US" sz="3200" dirty="0"/>
              <a:t>Going forward, proactively train Clubs in the ‘recovery process &amp; APP use’ </a:t>
            </a:r>
          </a:p>
          <a:p>
            <a:r>
              <a:rPr lang="en-US" sz="3200" dirty="0"/>
              <a:t>Coordinate with other Districts and partners facilitated by DNA-RAG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CAEA77-095C-4A38-80C1-451F6A5F5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790C0-449C-4DBA-8EE9-F8948394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22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689619A-4BC0-483D-BEF0-B9214381AF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075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32"/>
    </mc:Choice>
    <mc:Fallback>
      <p:transition spd="slow" advTm="32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371600" y="1447800"/>
            <a:ext cx="6400800" cy="3810000"/>
          </a:xfrm>
          <a:prstGeom prst="ellipse">
            <a:avLst/>
          </a:prstGeom>
          <a:solidFill>
            <a:schemeClr val="accent1">
              <a:alpha val="1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++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332069"/>
            <a:ext cx="7162800" cy="1280890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Thank you !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i="1" dirty="0">
                <a:solidFill>
                  <a:schemeClr val="accent3"/>
                </a:solidFill>
              </a:rPr>
              <a:t>Questions &amp; Feedback?</a:t>
            </a:r>
          </a:p>
        </p:txBody>
      </p:sp>
      <p:pic>
        <p:nvPicPr>
          <p:cNvPr id="2050" name="Picture 2" descr="C:\Program Files (x86)\Microsoft Office\MEDIA\CAGCAT10\j0301252.wmf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2" y="1667889"/>
            <a:ext cx="1285875" cy="11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3000" y="6533262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461344"/>
            <a:ext cx="2133600" cy="365125"/>
          </a:xfrm>
        </p:spPr>
        <p:txBody>
          <a:bodyPr/>
          <a:lstStyle/>
          <a:p>
            <a:fld id="{825CCBDC-9789-4012-97B2-CF8600286D3C}" type="slidenum">
              <a:rPr lang="en-US" smtClean="0"/>
              <a:t>23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50463" y="2891135"/>
            <a:ext cx="584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District 7020 Hurricane Recovery Committee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" y="313729"/>
            <a:ext cx="88392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71E6BB7-14EE-4485-93D5-403692DC4BBD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44" y="5474518"/>
            <a:ext cx="3270956" cy="621482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solidFill>
              <a:schemeClr val="tx2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FE75FB-C7EC-4054-8D6C-281E172C609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3751" t="19961" r="27083" b="57806"/>
          <a:stretch/>
        </p:blipFill>
        <p:spPr>
          <a:xfrm>
            <a:off x="2247899" y="3515425"/>
            <a:ext cx="4495800" cy="1143000"/>
          </a:xfrm>
          <a:prstGeom prst="rect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85EAE247-4F8C-4A9B-BF4F-2DB2E5377D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68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62"/>
    </mc:Choice>
    <mc:Fallback>
      <p:transition spd="slow" advTm="1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B0861-0006-4FBE-A9B5-2884A097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E76A1-551B-4BF0-9614-B74683F33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3</a:t>
            </a:fld>
            <a:endParaRPr lang="en-US"/>
          </a:p>
        </p:txBody>
      </p:sp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31E1E7EF-CA78-4FFC-9A05-5F25E5CCC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91" y="357066"/>
            <a:ext cx="8735009" cy="6043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A0F9F33-DFE9-4DF4-82CB-EC5A4DF55B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61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097"/>
    </mc:Choice>
    <mc:Fallback>
      <p:transition spd="slow" advTm="22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722" y="1383001"/>
            <a:ext cx="7917873" cy="4525963"/>
          </a:xfrm>
        </p:spPr>
        <p:txBody>
          <a:bodyPr>
            <a:no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Hurricane IRMA &amp; MARIA struck the Eastern Caribbean in Sept 2017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Rotary and District 7020 was quick to respond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District Governor Robert Ledger immediately convened a “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District Hurricane Recovery Committee</a:t>
            </a:r>
            <a:r>
              <a:rPr lang="en-US" sz="2000" dirty="0"/>
              <a:t>”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The HRC needed a system to manage information about recovery activities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en-US" sz="2000" dirty="0"/>
              <a:t>A set of APPs were created to help Rotarians &amp; Partners coordinate the recovery process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52400" y="313729"/>
            <a:ext cx="86106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4881B0D7-C762-4ACC-BA84-D33CB6ABFB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7867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089"/>
    </mc:Choice>
    <mc:Fallback>
      <p:transition spd="slow" advTm="32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8816F-3ECF-4674-969E-BBF61AC2B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3100" y="329900"/>
            <a:ext cx="6589199" cy="1280890"/>
          </a:xfrm>
        </p:spPr>
        <p:txBody>
          <a:bodyPr/>
          <a:lstStyle/>
          <a:p>
            <a:r>
              <a:rPr lang="en-US" b="1" dirty="0"/>
              <a:t>The App helps to manage: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FCFB9-4226-4BD3-B74F-BBF358D84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3100" y="6492875"/>
            <a:ext cx="5716488" cy="365125"/>
          </a:xfrm>
        </p:spPr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F65BF8-FE3C-4EE8-81BE-0CB921EE7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C8EE4685-FBD7-4845-8BE9-BDBF45E991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301196"/>
              </p:ext>
            </p:extLst>
          </p:nvPr>
        </p:nvGraphicFramePr>
        <p:xfrm>
          <a:off x="1371600" y="1371600"/>
          <a:ext cx="74295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B4D2A74-A176-4F91-8DE7-025FC6BEA70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41112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148"/>
    </mc:Choice>
    <mc:Fallback>
      <p:transition spd="slow" advTm="43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2AA40D3-5AB2-488E-90B4-84C623D0E1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B9F1D14-6954-4556-9B46-694236A37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41DD421-CEB2-4B52-907E-BB18E951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7FF21BA-5AE0-4542-BAC4-1A60DF5B0D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4E250415-2898-48FA-8961-E90F52245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1E5ABAE-49EC-48E7-93FC-E73F920365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6F1D50E-BA3D-4964-86B6-4BB597BF0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67AA478-B24B-44B9-BCA2-5BE7D12243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E3B26700-5387-448B-AAB2-075CFA533B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716D9DA-3C05-4368-978D-9839E9F18B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0FEC3CC-A59A-48AE-ABDC-F5E418BA9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10068D6-0BA8-45E0-914B-3F3BBC400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10" grpId="0" uiExpand="1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9163F-1BD3-4148-AF6D-31016E4D1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95454"/>
            <a:ext cx="8458200" cy="1143000"/>
          </a:xfrm>
        </p:spPr>
        <p:txBody>
          <a:bodyPr>
            <a:noAutofit/>
          </a:bodyPr>
          <a:lstStyle/>
          <a:p>
            <a:r>
              <a:rPr lang="en-US" sz="3500" dirty="0"/>
              <a:t>Rotary D7020 Disaster Recovery Project Lifecycle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C58D7776-06DD-4A65-842F-B4EDECC4B3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025551"/>
              </p:ext>
            </p:extLst>
          </p:nvPr>
        </p:nvGraphicFramePr>
        <p:xfrm>
          <a:off x="412174" y="1420254"/>
          <a:ext cx="8458200" cy="4602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F50557-C185-467D-9438-B4BB03A94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497255"/>
            <a:ext cx="5716488" cy="365125"/>
          </a:xfrm>
        </p:spPr>
        <p:txBody>
          <a:bodyPr/>
          <a:lstStyle/>
          <a:p>
            <a:r>
              <a:rPr lang="en-US"/>
              <a:t>District 7020 Hurricane Recovery Committee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D31C05-1E81-4249-9F6E-727FF0481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811F8C9-0A2F-404C-A89D-6485876D80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7804731"/>
              </p:ext>
            </p:extLst>
          </p:nvPr>
        </p:nvGraphicFramePr>
        <p:xfrm>
          <a:off x="190500" y="3810000"/>
          <a:ext cx="8679874" cy="1465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09C8640F-D7EF-48C0-900B-2D77011FE1C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7494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027"/>
    </mc:Choice>
    <mc:Fallback>
      <p:transition spd="slow" advTm="57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9533AA-E5CA-4C8B-B348-D056E23AF1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56FD82A-0C3A-4A11-BDE6-902E2F332E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B72983F-B5B8-424A-B4DD-15C6A5906C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26962A-1119-4488-A5AA-ECB27CCBD0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13153E0-0AB1-462C-B935-7E315D2725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1E80FA8-B71A-4D5B-9922-285BFC6D21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7B07E7E-7AA7-406C-98DF-72DEE6BC3B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C4ADB28-CFDA-4E06-BA94-AB64C7120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1F48D09-4AF1-4756-8B86-D61CB1B8D9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42C9AD-260F-47D9-BADA-11C08F21D4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B23B17D-450E-4444-9C1A-53C107F43A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948F99E-AF03-415A-9D21-02AF32EEF1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61B5BB-6D8D-429F-A2AD-92CC61244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2471524-766B-40D3-975E-C8F47BDF71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Graphic spid="6" grpId="0" uiExpand="1">
        <p:bldSub>
          <a:bldDgm bld="one"/>
        </p:bldSub>
      </p:bldGraphic>
      <p:bldGraphic spid="7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37" y="90761"/>
            <a:ext cx="8229600" cy="718809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Roles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787783"/>
            <a:ext cx="8229600" cy="5260647"/>
          </a:xfrm>
        </p:spPr>
        <p:txBody>
          <a:bodyPr>
            <a:noAutofit/>
          </a:bodyPr>
          <a:lstStyle/>
          <a:p>
            <a:r>
              <a:rPr lang="en-US" sz="2000" b="1" u="sng" dirty="0"/>
              <a:t>Rotary Clubs</a:t>
            </a:r>
          </a:p>
          <a:p>
            <a:pPr lvl="1"/>
            <a:r>
              <a:rPr lang="en-US" sz="1800" dirty="0"/>
              <a:t>Submit requests District funding assistance</a:t>
            </a:r>
          </a:p>
          <a:p>
            <a:pPr lvl="1"/>
            <a:r>
              <a:rPr lang="en-US" sz="1800" dirty="0"/>
              <a:t>Interact with District concerning needs, partners, Offers etc.</a:t>
            </a:r>
            <a:br>
              <a:rPr lang="en-US" sz="1000" dirty="0"/>
            </a:br>
            <a:endParaRPr lang="en-US" sz="1000" dirty="0"/>
          </a:p>
          <a:p>
            <a:r>
              <a:rPr lang="en-US" sz="2000" b="1" u="sng" dirty="0"/>
              <a:t>Rotary Island Coordinators/Assistant Governors</a:t>
            </a:r>
          </a:p>
          <a:p>
            <a:pPr lvl="1"/>
            <a:r>
              <a:rPr lang="en-US" sz="1800" dirty="0"/>
              <a:t>Submit routine status updates on their island</a:t>
            </a:r>
          </a:p>
          <a:p>
            <a:pPr lvl="1"/>
            <a:r>
              <a:rPr lang="en-US" sz="1800" dirty="0"/>
              <a:t>Assist Clubs in submitting projects, reporting </a:t>
            </a:r>
            <a:r>
              <a:rPr lang="en-US" sz="1800" dirty="0" err="1"/>
              <a:t>etc</a:t>
            </a:r>
            <a:r>
              <a:rPr lang="en-US" sz="1800" dirty="0"/>
              <a:t> to District</a:t>
            </a:r>
          </a:p>
          <a:p>
            <a:pPr lvl="1"/>
            <a:r>
              <a:rPr lang="en-US" sz="1800" dirty="0"/>
              <a:t>Review opportunities for partnership available from OFFERS</a:t>
            </a:r>
            <a:br>
              <a:rPr lang="en-US" sz="1000" dirty="0"/>
            </a:br>
            <a:endParaRPr lang="en-US" sz="1000" dirty="0"/>
          </a:p>
          <a:p>
            <a:r>
              <a:rPr lang="en-US" sz="2000" b="1" u="sng" dirty="0"/>
              <a:t>District Hurricane Recovery Committee (HRC)</a:t>
            </a:r>
          </a:p>
          <a:p>
            <a:pPr lvl="1"/>
            <a:r>
              <a:rPr lang="en-US" sz="1800" dirty="0"/>
              <a:t>Manage recovery projects through lifecycle to achieve goals</a:t>
            </a:r>
          </a:p>
          <a:p>
            <a:pPr lvl="1"/>
            <a:r>
              <a:rPr lang="en-US" sz="1800" dirty="0"/>
              <a:t>Manage &amp; follow-up on Contacts, Offers, etc.</a:t>
            </a:r>
          </a:p>
          <a:p>
            <a:pPr lvl="1"/>
            <a:r>
              <a:rPr lang="en-US" sz="1800" dirty="0"/>
              <a:t>Administer the APP system (users, APP features, training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  <a:br>
              <a:rPr lang="en-US" sz="1800" dirty="0"/>
            </a:br>
            <a:endParaRPr lang="en-US" sz="1800" dirty="0"/>
          </a:p>
          <a:p>
            <a:r>
              <a:rPr lang="en-US" sz="2000" b="1" u="sng" dirty="0"/>
              <a:t>Partners &amp; Public</a:t>
            </a:r>
          </a:p>
          <a:p>
            <a:pPr lvl="1"/>
            <a:r>
              <a:rPr lang="en-US" sz="1800" dirty="0"/>
              <a:t>View details of activities in real time</a:t>
            </a:r>
          </a:p>
          <a:p>
            <a:pPr lvl="1"/>
            <a:endParaRPr lang="en-US" sz="1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Train users (who should we involve?)</a:t>
            </a:r>
          </a:p>
          <a:p>
            <a:pPr lvl="1"/>
            <a:r>
              <a:rPr lang="en-US" sz="2000" dirty="0"/>
              <a:t>Committee</a:t>
            </a:r>
          </a:p>
          <a:p>
            <a:pPr lvl="1"/>
            <a:r>
              <a:rPr lang="en-US" sz="2000" dirty="0"/>
              <a:t>Country Coordinators</a:t>
            </a:r>
          </a:p>
          <a:p>
            <a:pPr lvl="1"/>
            <a:r>
              <a:rPr lang="en-US" sz="2000" dirty="0"/>
              <a:t>Project Managers</a:t>
            </a:r>
          </a:p>
          <a:p>
            <a:pPr lvl="1"/>
            <a:r>
              <a:rPr lang="en-US" sz="2000" dirty="0"/>
              <a:t>Other Key persons</a:t>
            </a:r>
          </a:p>
          <a:p>
            <a:r>
              <a:rPr lang="en-US" sz="2000" dirty="0"/>
              <a:t>Identify who will update/add specific info</a:t>
            </a:r>
          </a:p>
          <a:p>
            <a:r>
              <a:rPr lang="en-US" sz="2000" dirty="0"/>
              <a:t>Individuals will then add/update their respective entries, others will observe</a:t>
            </a:r>
          </a:p>
          <a:p>
            <a:r>
              <a:rPr lang="en-US" sz="2000" dirty="0"/>
              <a:t>Monitor and support deployment, assist users</a:t>
            </a:r>
          </a:p>
          <a:p>
            <a:r>
              <a:rPr lang="en-US" sz="2000" dirty="0"/>
              <a:t>Other considerations?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53200" y="6492875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7</a:t>
            </a:fld>
            <a:endParaRPr lang="en-US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1535DF9-DFF5-4067-AB4F-7F8861855A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4635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2489"/>
    </mc:Choice>
    <mc:Fallback>
      <p:transition advTm="524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5" end="4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6" end="4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7" end="4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8" end="4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9" end="4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0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1" end="5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2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3" end="5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E9CB1-FD9C-4654-98A5-80F5F8D27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36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3"/>
                </a:solidFill>
              </a:rPr>
              <a:t>Map of Projects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386B71-4759-4182-9F18-6BA7F1DFF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95400" y="6578907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ECC439-8FC5-45F3-8E6D-2B10AB99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15D0B6-D67C-44DD-B17D-9B1C16BA7B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897183"/>
            <a:ext cx="8839200" cy="56470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81EC6D4-9D45-40D1-B656-E9DF04DC855C}"/>
              </a:ext>
            </a:extLst>
          </p:cNvPr>
          <p:cNvSpPr/>
          <p:nvPr/>
        </p:nvSpPr>
        <p:spPr>
          <a:xfrm>
            <a:off x="152400" y="152400"/>
            <a:ext cx="8839200" cy="63918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8EE4FCC-0731-4CE7-A2EE-680AAF4229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721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09"/>
    </mc:Choice>
    <mc:Fallback>
      <p:transition spd="slow" advTm="13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097" y="329900"/>
            <a:ext cx="6589199" cy="128089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chemeClr val="accent3"/>
                </a:solidFill>
              </a:rPr>
              <a:t>D7020 Hurricane Recovery APP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dirty="0">
                <a:solidFill>
                  <a:schemeClr val="accent3"/>
                </a:solidFill>
              </a:rPr>
              <a:t>‘</a:t>
            </a:r>
            <a:r>
              <a:rPr lang="en-US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r>
              <a:rPr lang="en-US" dirty="0">
                <a:solidFill>
                  <a:schemeClr val="accent3"/>
                </a:solidFill>
              </a:rPr>
              <a:t>’ screen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295400" y="6531049"/>
            <a:ext cx="5716488" cy="365125"/>
          </a:xfrm>
        </p:spPr>
        <p:txBody>
          <a:bodyPr/>
          <a:lstStyle/>
          <a:p>
            <a:r>
              <a:rPr lang="en-US" dirty="0"/>
              <a:t>District 7020 Hurricane Recovery Committee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CCBDC-9789-4012-97B2-CF8600286D3C}" type="slidenum">
              <a:rPr lang="en-US" smtClean="0"/>
              <a:t>9</a:t>
            </a:fld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7" t="14974" r="37481"/>
          <a:stretch/>
        </p:blipFill>
        <p:spPr bwMode="auto">
          <a:xfrm>
            <a:off x="5573364" y="1447799"/>
            <a:ext cx="2718696" cy="48455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2400" y="313729"/>
            <a:ext cx="8458200" cy="6239471"/>
          </a:xfrm>
          <a:prstGeom prst="rect">
            <a:avLst/>
          </a:prstGeom>
          <a:noFill/>
          <a:ln w="44450" cmpd="thickThin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75324-5A55-4B7F-99E2-B5619A7072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6"/>
          <a:stretch/>
        </p:blipFill>
        <p:spPr>
          <a:xfrm>
            <a:off x="378024" y="1626961"/>
            <a:ext cx="4876800" cy="465412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6" name="Straight Arrow Connector 5"/>
          <p:cNvCxnSpPr>
            <a:cxnSpLocks/>
          </p:cNvCxnSpPr>
          <p:nvPr/>
        </p:nvCxnSpPr>
        <p:spPr>
          <a:xfrm flipV="1">
            <a:off x="4153644" y="3429000"/>
            <a:ext cx="1713756" cy="228600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A1ED593-001E-491C-BBA8-F4707FFE85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356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245"/>
    </mc:Choice>
    <mc:Fallback>
      <p:transition spd="slow" advTm="19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1.6|4.3|2.9|6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7|6.3|3.2|6.2|6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0.7|3|13|1.4|2.9|0.7|14.7|0.7|2|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8|13|9.1|6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5.7|10.1|7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5.4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5.3|0.6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|0.5|3.5|1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11885</TotalTime>
  <Words>1590</Words>
  <Application>Microsoft Office PowerPoint</Application>
  <PresentationFormat>On-screen Show (4:3)</PresentationFormat>
  <Paragraphs>288</Paragraphs>
  <Slides>23</Slides>
  <Notes>23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Century Gothic</vt:lpstr>
      <vt:lpstr>Wingdings 3</vt:lpstr>
      <vt:lpstr>Wisp</vt:lpstr>
      <vt:lpstr>Rotary District 7020  Hurricane Recovery APP</vt:lpstr>
      <vt:lpstr>PowerPoint Presentation</vt:lpstr>
      <vt:lpstr>PowerPoint Presentation</vt:lpstr>
      <vt:lpstr>Background</vt:lpstr>
      <vt:lpstr>The App helps to manage:</vt:lpstr>
      <vt:lpstr>Rotary D7020 Disaster Recovery Project Lifecycle</vt:lpstr>
      <vt:lpstr>Roles </vt:lpstr>
      <vt:lpstr>Map of Projects</vt:lpstr>
      <vt:lpstr>D7020 Hurricane Recovery APP ‘Projects’ screen</vt:lpstr>
      <vt:lpstr>D7020 Hurricane Recovery APP ‘Offers’ screen</vt:lpstr>
      <vt:lpstr>D7020 Hurricane Recovery APP ‘Island Status’ screen</vt:lpstr>
      <vt:lpstr>D7020 Hurricane Recovery APP ‘Contacts’ screen</vt:lpstr>
      <vt:lpstr>D7020 Hurricane Recovery APP ‘Country Coordinators’ screen</vt:lpstr>
      <vt:lpstr>D7020 Hurricane Recovery APP Additional features - ‘Menu views’</vt:lpstr>
      <vt:lpstr>Benefits of the APP</vt:lpstr>
      <vt:lpstr>Behind the Scenes</vt:lpstr>
      <vt:lpstr>The central database</vt:lpstr>
      <vt:lpstr> Disaster Recovery Info  Must Be Resilient!  </vt:lpstr>
      <vt:lpstr>Hurricane Recovery APP User Interfaces</vt:lpstr>
      <vt:lpstr>Interacting with Disaster Recovery Info Web &amp; Phone APPS</vt:lpstr>
      <vt:lpstr>Hurricane Recovery APP  Phone/Tablet APP</vt:lpstr>
      <vt:lpstr>Next Steps</vt:lpstr>
      <vt:lpstr>Thank you ! Questions &amp; Feedback?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District 7020 Hurricane Recovery APP</dc:title>
  <dc:creator>MJT</dc:creator>
  <cp:lastModifiedBy>Michael Terrelonge</cp:lastModifiedBy>
  <cp:revision>262</cp:revision>
  <cp:lastPrinted>2018-06-18T00:03:10Z</cp:lastPrinted>
  <dcterms:created xsi:type="dcterms:W3CDTF">2017-09-26T00:05:40Z</dcterms:created>
  <dcterms:modified xsi:type="dcterms:W3CDTF">2018-06-22T13:14:05Z</dcterms:modified>
</cp:coreProperties>
</file>